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7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4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2e050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"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"?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"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" significa...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2e069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valor de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 es...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2e069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2e050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la frase "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" con 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frase "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" está relacionada con 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2e069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valor de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 es...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2e069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2e050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la frase "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" con 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frase "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" está relacionada con 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2e069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valor de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 es...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puedes organizar números de "</a:t>
            </a:r>
            <a:r>
              <a:rPr b="1" sz="2000">
                <a:solidFill>
                  <a:srgbClr val="7030A0"/>
                </a:solidFill>
              </a:rPr>
              <a:t>menor a mayor</a:t>
            </a:r>
            <a:r>
              <a:rPr b="1" sz="2000"/>
              <a:t>" usando el </a:t>
            </a:r>
            <a:r>
              <a:rPr b="1" sz="2000">
                <a:solidFill>
                  <a:srgbClr val="7030A0"/>
                </a:solidFill>
              </a:rPr>
              <a:t>valor de posición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Puedo arreglar los números de "</a:t>
            </a:r>
            <a:r>
              <a:rPr b="1" sz="2000" i="1">
                <a:solidFill>
                  <a:srgbClr val="7030A0"/>
                </a:solidFill>
              </a:rPr>
              <a:t>menor a mayor</a:t>
            </a:r>
            <a:r>
              <a:rPr i="1"/>
              <a:t>" usando el </a:t>
            </a:r>
            <a:r>
              <a:rPr b="1" sz="2000" i="1">
                <a:solidFill>
                  <a:srgbClr val="7030A0"/>
                </a:solidFill>
              </a:rPr>
              <a:t>valor de posición</a:t>
            </a:r>
            <a:r>
              <a:rPr i="1"/>
              <a:t> por...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2e05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2e06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2e06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2e050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puedes organizar números de "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" usando 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Puedo arreglar los números de "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" usando 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 por...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5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menor a mayor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5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menor a mayor.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50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2e05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2e05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5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2e06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2e06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5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menor a mayor...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5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5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.
Incluye otras 3-5 palabras de vocabulario en tu párrafo. Puedes incluir los siguientes inicios de oración:​
​</a:t>
            </a:r>
            <a:r>
              <a:rPr i="1"/>
              <a:t>•   "</a:t>
            </a:r>
            <a:r>
              <a:rPr i="1" b="1">
                <a:solidFill>
                  <a:srgbClr val="7030A0"/>
                </a:solidFill>
              </a:rPr>
              <a:t>Menor a mayor</a:t>
            </a:r>
            <a:r>
              <a:rPr i="1"/>
              <a:t>" significa...
</a:t>
            </a:r>
            <a:r>
              <a:rPr i="1"/>
              <a:t>•   La frase "</a:t>
            </a:r>
            <a:r>
              <a:rPr i="1" b="1">
                <a:solidFill>
                  <a:srgbClr val="7030A0"/>
                </a:solidFill>
              </a:rPr>
              <a:t>menor a mayor</a:t>
            </a:r>
            <a:r>
              <a:rPr i="1"/>
              <a:t>" está relacionada con el </a:t>
            </a:r>
            <a:r>
              <a:rPr i="1" b="1">
                <a:solidFill>
                  <a:srgbClr val="7030A0"/>
                </a:solidFill>
              </a:rPr>
              <a:t>valor de posición</a:t>
            </a:r>
            <a:r>
              <a:rPr i="1"/>
              <a:t> porque...
</a:t>
            </a:r>
            <a:r>
              <a:rPr i="1"/>
              <a:t>•   Puedo arreglar los números de "</a:t>
            </a:r>
            <a:r>
              <a:rPr i="1" b="1">
                <a:solidFill>
                  <a:srgbClr val="7030A0"/>
                </a:solidFill>
              </a:rPr>
              <a:t>menor a mayor</a:t>
            </a:r>
            <a:r>
              <a:rPr i="1"/>
              <a:t>" usando el </a:t>
            </a:r>
            <a:r>
              <a:rPr i="1" b="1">
                <a:solidFill>
                  <a:srgbClr val="7030A0"/>
                </a:solidFill>
              </a:rPr>
              <a:t>valor de posición</a:t>
            </a:r>
            <a:r>
              <a:rPr i="1"/>
              <a:t> por...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2e05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menor a mayor.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puedes organizar números de "menor a mayor" usando el valor de posición?</a:t>
            </a:r>
            <a:r>
              <a:t>
</a:t>
            </a:r>
            <a:r>
              <a:rPr i="1"/>
              <a:t>Puedo arreglar los números de "menor a mayor" usando el valor de posición por...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2e05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M2e06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M2e06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puedes organizar números de "</a:t>
            </a:r>
            <a:r>
              <a:rPr b="1" sz="2800">
                <a:solidFill>
                  <a:srgbClr val="7030A0"/>
                </a:solidFill>
              </a:rPr>
              <a:t>menor a mayor</a:t>
            </a:r>
            <a:r>
              <a:rPr b="1" sz="2800"/>
              <a:t>" usando el </a:t>
            </a:r>
            <a:r>
              <a:rPr b="1" sz="2800">
                <a:solidFill>
                  <a:srgbClr val="7030A0"/>
                </a:solidFill>
              </a:rPr>
              <a:t>valor de posición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2e05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2e06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2e06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5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6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6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