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6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valor de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2e06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2e04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está relacionado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organizar números de "</a:t>
            </a:r>
            <a:r>
              <a:rPr b="1" sz="2000">
                <a:solidFill>
                  <a:srgbClr val="7030A0"/>
                </a:solidFill>
              </a:rPr>
              <a:t>mayor a menor</a:t>
            </a:r>
            <a:r>
              <a:rPr b="1" sz="2000"/>
              <a:t>" usando una recta numérica?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organizar los números de "</a:t>
            </a:r>
            <a:r>
              <a:rPr b="1" sz="2000" i="1">
                <a:solidFill>
                  <a:srgbClr val="7030A0"/>
                </a:solidFill>
              </a:rPr>
              <a:t>mayor a menor</a:t>
            </a:r>
            <a:r>
              <a:rPr i="1"/>
              <a:t>" usando una recta numérica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2e04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2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4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organizar números de 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usando una recta numérica?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organizar los números de 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usando una recta numérica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mayor a menor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mayor a menor.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4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4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4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4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2e0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mayor a menor...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.
Incluye otras 3-5 palabras de vocabulario en tu párrafo. Puedes incluir los siguientes inicios de oración:​
​</a:t>
            </a:r>
            <a:r>
              <a:rPr i="1"/>
              <a:t>•   "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" significa...
</a:t>
            </a:r>
            <a:r>
              <a:rPr i="1"/>
              <a:t>•   "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" está relacionado con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porque...
</a:t>
            </a:r>
            <a:r>
              <a:rPr i="1"/>
              <a:t>•   Yo puedo organizar los números de "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" usando una recta numérica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2e04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mayor a menor.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organizar números de "mayor a menor" usando una recta numérica?</a:t>
            </a:r>
            <a:r>
              <a:t>
</a:t>
            </a:r>
            <a:r>
              <a:rPr i="1"/>
              <a:t>Yo puedo organizar los números de "mayor a menor" usando una recta numérica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2e04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2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organizar números de "</a:t>
            </a:r>
            <a:r>
              <a:rPr b="1" sz="2800">
                <a:solidFill>
                  <a:srgbClr val="7030A0"/>
                </a:solidFill>
              </a:rPr>
              <a:t>mayor a menor</a:t>
            </a:r>
            <a:r>
              <a:rPr b="1" sz="2800"/>
              <a:t>" usando una recta numérica?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2e04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2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4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2e04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