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2e082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son los </a:t>
            </a:r>
            <a:r>
              <a:rPr b="1">
                <a:solidFill>
                  <a:srgbClr val="7030A0"/>
                </a:solidFill>
              </a:rPr>
              <a:t>ahorros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ahorros</a:t>
            </a:r>
            <a:r>
              <a:t> son...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2e082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2e024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un 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t> con un </a:t>
            </a:r>
            <a:r>
              <a:rPr b="1">
                <a:solidFill>
                  <a:srgbClr val="7030A0"/>
                </a:solidFill>
              </a:rPr>
              <a:t>ahorro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t> está relacionado con un </a:t>
            </a:r>
            <a:r>
              <a:rPr b="1">
                <a:solidFill>
                  <a:srgbClr val="7030A0"/>
                </a:solidFill>
              </a:rPr>
              <a:t>ahorro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es importante </a:t>
            </a:r>
            <a:r>
              <a:rPr b="1" sz="2000">
                <a:solidFill>
                  <a:srgbClr val="7030A0"/>
                </a:solidFill>
              </a:rPr>
              <a:t>depositar</a:t>
            </a:r>
            <a:r>
              <a:rPr b="1" sz="2000"/>
              <a:t> dinero?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Es importante </a:t>
            </a:r>
            <a:r>
              <a:rPr b="1" sz="2000" i="1">
                <a:solidFill>
                  <a:srgbClr val="7030A0"/>
                </a:solidFill>
              </a:rPr>
              <a:t>depositar</a:t>
            </a:r>
            <a:r>
              <a:rPr i="1"/>
              <a:t> dinero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2e02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2e08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2e024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es importante </a:t>
            </a:r>
            <a:r>
              <a:rPr b="1">
                <a:solidFill>
                  <a:srgbClr val="7030A0"/>
                </a:solidFill>
              </a:rPr>
              <a:t>depositar</a:t>
            </a:r>
            <a:r>
              <a:t> dinero?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Es importante </a:t>
            </a:r>
            <a:r>
              <a:rPr b="1">
                <a:solidFill>
                  <a:srgbClr val="7030A0"/>
                </a:solidFill>
              </a:rPr>
              <a:t>depositar</a:t>
            </a:r>
            <a:r>
              <a:t> dinero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2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depósito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2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depósito.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24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2e02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2e02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2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2e08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2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depósito...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2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2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depósito</a:t>
            </a:r>
            <a:r>
              <a:rPr i="1"/>
              <a:t> es...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depósito</a:t>
            </a:r>
            <a:r>
              <a:rPr i="1"/>
              <a:t> está relacionado con un </a:t>
            </a:r>
            <a:r>
              <a:rPr i="1" b="1">
                <a:solidFill>
                  <a:srgbClr val="7030A0"/>
                </a:solidFill>
              </a:rPr>
              <a:t>ahorro</a:t>
            </a:r>
            <a:r>
              <a:rPr i="1"/>
              <a:t> porque...
</a:t>
            </a:r>
            <a:r>
              <a:rPr i="1"/>
              <a:t>•   Es importante </a:t>
            </a:r>
            <a:r>
              <a:rPr i="1" b="1">
                <a:solidFill>
                  <a:srgbClr val="7030A0"/>
                </a:solidFill>
              </a:rPr>
              <a:t>depositar</a:t>
            </a:r>
            <a:r>
              <a:rPr i="1"/>
              <a:t> dinero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2e024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depósito.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es importante depositar dinero?</a:t>
            </a:r>
            <a:r>
              <a:t>
</a:t>
            </a:r>
            <a:r>
              <a:rPr i="1"/>
              <a:t>Es importante depositar dinero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2e02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2e08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es importante </a:t>
            </a:r>
            <a:r>
              <a:rPr b="1" sz="2800">
                <a:solidFill>
                  <a:srgbClr val="7030A0"/>
                </a:solidFill>
              </a:rPr>
              <a:t>depositar</a:t>
            </a:r>
            <a:r>
              <a:rPr b="1" sz="2800"/>
              <a:t> dinero?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2e02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2e08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2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8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2e024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