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son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significaría si un artículo </a:t>
            </a:r>
            <a:r>
              <a:rPr b="1" sz="2000">
                <a:solidFill>
                  <a:srgbClr val="7030A0"/>
                </a:solidFill>
              </a:rPr>
              <a:t>cuesta</a:t>
            </a:r>
            <a:r>
              <a:rPr b="1" sz="2000"/>
              <a:t> demasiado?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un artículo </a:t>
            </a:r>
            <a:r>
              <a:rPr b="1" sz="2000" i="1">
                <a:solidFill>
                  <a:srgbClr val="7030A0"/>
                </a:solidFill>
              </a:rPr>
              <a:t>cuesta</a:t>
            </a:r>
            <a:r>
              <a:rPr i="1"/>
              <a:t> demasiado significa...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significaría si un artículo </a:t>
            </a:r>
            <a:r>
              <a:rPr b="1">
                <a:solidFill>
                  <a:srgbClr val="7030A0"/>
                </a:solidFill>
              </a:rPr>
              <a:t>cuesta</a:t>
            </a:r>
            <a:r>
              <a:t> demasiado?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 artículo </a:t>
            </a:r>
            <a:r>
              <a:rPr b="1">
                <a:solidFill>
                  <a:srgbClr val="7030A0"/>
                </a:solidFill>
              </a:rPr>
              <a:t>cuesta</a:t>
            </a:r>
            <a:r>
              <a:t> demasiado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costo.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costo...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gasto</a:t>
            </a:r>
            <a:r>
              <a:rPr i="1"/>
              <a:t> porque...
</a:t>
            </a:r>
            <a:r>
              <a:rPr i="1"/>
              <a:t>•   Si un artículo </a:t>
            </a:r>
            <a:r>
              <a:rPr i="1" b="1">
                <a:solidFill>
                  <a:srgbClr val="7030A0"/>
                </a:solidFill>
              </a:rPr>
              <a:t>cuesta</a:t>
            </a:r>
            <a:r>
              <a:rPr i="1"/>
              <a:t> demasiado significa...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costo.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significaría si un artículo cuesta demasiado?</a:t>
            </a:r>
            <a:r>
              <a:t>
</a:t>
            </a:r>
            <a:r>
              <a:rPr i="1"/>
              <a:t>Si un artículo cuesta demasiado significa...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significaría si un artículo </a:t>
            </a:r>
            <a:r>
              <a:rPr b="1" sz="2800">
                <a:solidFill>
                  <a:srgbClr val="7030A0"/>
                </a:solidFill>
              </a:rPr>
              <a:t>cuesta</a:t>
            </a:r>
            <a:r>
              <a:rPr b="1" sz="2800"/>
              <a:t> demasiado?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