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1.xml"/><Relationship Id="rId2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51.png"/><Relationship Id="rId24" Type="http://schemas.openxmlformats.org/officeDocument/2006/relationships/image" Target="../media/image30.png"/><Relationship Id="rId2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210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5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side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side</a:t>
            </a:r>
            <a:r>
              <a:t> is...</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85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10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side</a:t>
            </a:r>
            <a:r>
              <a:t>/</a:t>
            </a:r>
            <a:r>
              <a:rPr b="1">
                <a:solidFill>
                  <a:srgbClr val="7030A0"/>
                </a:solidFill>
              </a:rPr>
              <a:t>edge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side</a:t>
            </a:r>
            <a:r>
              <a:t>/</a:t>
            </a:r>
            <a:r>
              <a:rPr b="1">
                <a:solidFill>
                  <a:srgbClr val="7030A0"/>
                </a:solidFill>
              </a:rPr>
              <a:t>edge</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2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edge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a:t>
            </a:r>
            <a:r>
              <a:t> is...</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2028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210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 </a:t>
            </a:r>
            <a:r>
              <a:rPr b="1">
                <a:solidFill>
                  <a:srgbClr val="7030A0"/>
                </a:solidFill>
              </a:rPr>
              <a:t>side</a:t>
            </a:r>
            <a:r>
              <a:t>/</a:t>
            </a:r>
            <a:r>
              <a:rPr b="1">
                <a:solidFill>
                  <a:srgbClr val="7030A0"/>
                </a:solidFill>
              </a:rPr>
              <a:t>edge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 </a:t>
            </a:r>
            <a:r>
              <a:rPr b="1">
                <a:solidFill>
                  <a:srgbClr val="7030A0"/>
                </a:solidFill>
              </a:rPr>
              <a:t>side</a:t>
            </a:r>
            <a:r>
              <a:t>/</a:t>
            </a:r>
            <a:r>
              <a:rPr b="1">
                <a:solidFill>
                  <a:srgbClr val="7030A0"/>
                </a:solidFill>
              </a:rPr>
              <a:t>edge</a:t>
            </a:r>
            <a:r>
              <a:t> because…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084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t>
            </a:r>
            <a:r>
              <a:rPr b="1">
                <a:solidFill>
                  <a:srgbClr val="7030A0"/>
                </a:solidFill>
              </a:rPr>
              <a:t>shape</a:t>
            </a:r>
            <a:r>
              <a:t>s you see?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t>
            </a:r>
            <a:r>
              <a:rPr b="1">
                <a:solidFill>
                  <a:srgbClr val="7030A0"/>
                </a:solidFill>
              </a:rPr>
              <a:t>shape</a:t>
            </a:r>
            <a:r>
              <a:t>s I see are...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all </a:t>
            </a:r>
            <a:r>
              <a:rPr b="1" sz="2000">
                <a:solidFill>
                  <a:srgbClr val="7030A0"/>
                </a:solidFill>
              </a:rPr>
              <a:t>shape</a:t>
            </a:r>
            <a:r>
              <a:rPr b="1" sz="2000"/>
              <a:t>s have vertices?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all/not all </a:t>
            </a:r>
            <a:r>
              <a:rPr b="1" sz="2000" i="1">
                <a:solidFill>
                  <a:srgbClr val="7030A0"/>
                </a:solidFill>
              </a:rPr>
              <a:t>shape</a:t>
            </a:r>
            <a:r>
              <a:rPr i="1"/>
              <a:t>s have vertices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210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8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2084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2" name="Picture 11"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3" name="Picture 12"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4" name="Picture 13"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5" name="Picture 14"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6" name="Picture 15"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7" name="TextBox 16"/>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8" name="TextBox 17"/>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9" name="TextBox 18"/>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0" name="TextBox 19"/>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210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53619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all </a:t>
            </a:r>
            <a:r>
              <a:rPr b="1">
                <a:solidFill>
                  <a:srgbClr val="7030A0"/>
                </a:solidFill>
              </a:rPr>
              <a:t>shape</a:t>
            </a:r>
            <a:r>
              <a:t>s have vertices?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all/not all </a:t>
            </a:r>
            <a:r>
              <a:rPr b="1">
                <a:solidFill>
                  <a:srgbClr val="7030A0"/>
                </a:solidFill>
              </a:rPr>
              <a:t>shape</a:t>
            </a:r>
            <a:r>
              <a:t>s have vertices because...</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vertex/vertices</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10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210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2085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2028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2084i.png"/>
          <p:cNvPicPr>
            <a:picLocks noChangeAspect="1"/>
          </p:cNvPicPr>
          <p:nvPr/>
        </p:nvPicPr>
        <p:blipFill>
          <a:blip r:embed="rId11"/>
          <a:stretch>
            <a:fillRect/>
          </a:stretch>
        </p:blipFill>
        <p:spPr>
          <a:xfrm>
            <a:off x="9537192" y="5559552"/>
            <a:ext cx="1438656" cy="1078992"/>
          </a:xfrm>
          <a:prstGeom prst="rect">
            <a:avLst/>
          </a:prstGeom>
        </p:spPr>
      </p:pic>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210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 </a:t>
            </a:r>
            <a:r>
              <a:rPr i="1" b="1">
                <a:solidFill>
                  <a:srgbClr val="7030A0"/>
                </a:solidFill>
              </a:rPr>
              <a:t>side</a:t>
            </a:r>
            <a:r>
              <a:rPr i="1"/>
              <a:t>/</a:t>
            </a:r>
            <a:r>
              <a:rPr i="1" b="1">
                <a:solidFill>
                  <a:srgbClr val="7030A0"/>
                </a:solidFill>
              </a:rPr>
              <a:t>edge</a:t>
            </a:r>
            <a:r>
              <a:rPr i="1"/>
              <a:t> because…
</a:t>
            </a:r>
            <a:r>
              <a:rPr i="1"/>
              <a:t>•   I think all/not all </a:t>
            </a:r>
            <a:r>
              <a:rPr i="1" b="1">
                <a:solidFill>
                  <a:srgbClr val="7030A0"/>
                </a:solidFill>
              </a:rPr>
              <a:t>shape</a:t>
            </a:r>
            <a:r>
              <a:rPr i="1"/>
              <a:t>s have vertices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210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Do all shapes have vertices? Why or why not?</a:t>
            </a:r>
            <a:r>
              <a:t>
</a:t>
            </a:r>
            <a:r>
              <a:rPr i="1"/>
              <a:t>I think all/not all shapes have vertices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210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2085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202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2084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pacman.png"/>
          <p:cNvPicPr>
            <a:picLocks noChangeAspect="1"/>
          </p:cNvPicPr>
          <p:nvPr/>
        </p:nvPicPr>
        <p:blipFill>
          <a:blip r:embed="rId8"/>
          <a:stretch>
            <a:fillRect/>
          </a:stretch>
        </p:blipFill>
        <p:spPr>
          <a:xfrm>
            <a:off x="7360920" y="2075688"/>
            <a:ext cx="1199803" cy="689956"/>
          </a:xfrm>
          <a:prstGeom prst="rect">
            <a:avLst/>
          </a:prstGeom>
        </p:spPr>
      </p:pic>
      <p:pic>
        <p:nvPicPr>
          <p:cNvPr id="13" name="Picture 12" descr="bracket.png"/>
          <p:cNvPicPr>
            <a:picLocks noChangeAspect="1"/>
          </p:cNvPicPr>
          <p:nvPr/>
        </p:nvPicPr>
        <p:blipFill>
          <a:blip r:embed="rId9"/>
          <a:stretch>
            <a:fillRect/>
          </a:stretch>
        </p:blipFill>
        <p:spPr>
          <a:xfrm>
            <a:off x="5888736" y="2039112"/>
            <a:ext cx="969264" cy="758952"/>
          </a:xfrm>
          <a:prstGeom prst="rect">
            <a:avLst/>
          </a:prstGeom>
        </p:spPr>
      </p:pic>
      <p:pic>
        <p:nvPicPr>
          <p:cNvPr id="14" name="Picture 13"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Do all </a:t>
            </a:r>
            <a:r>
              <a:rPr b="1" sz="2800">
                <a:solidFill>
                  <a:srgbClr val="7030A0"/>
                </a:solidFill>
              </a:rPr>
              <a:t>shape</a:t>
            </a:r>
            <a:r>
              <a:rPr b="1" sz="2800"/>
              <a:t>s have vertices?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210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2085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202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2084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2" name="Picture 11"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3" name="Picture 12"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4" name="Picture 13"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5" name="Picture 14"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8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202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