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Spending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5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lending</a:t>
            </a:r>
            <a:r>
              <a:t> related to </a:t>
            </a:r>
            <a:r>
              <a:rPr b="1">
                <a:solidFill>
                  <a:srgbClr val="7030A0"/>
                </a:solidFill>
              </a:rPr>
              <a:t>spending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spending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lending</a:t>
            </a:r>
            <a:r>
              <a:t> related to </a:t>
            </a:r>
            <a:r>
              <a:rPr b="1">
                <a:solidFill>
                  <a:srgbClr val="7030A0"/>
                </a:solidFill>
              </a:rPr>
              <a:t>spending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spending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2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you </a:t>
            </a:r>
            <a:r>
              <a:rPr b="1">
                <a:solidFill>
                  <a:srgbClr val="7030A0"/>
                </a:solidFill>
              </a:rPr>
              <a:t>lend</a:t>
            </a:r>
            <a:r>
              <a:t> something to someone?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a:t>
            </a:r>
            <a:r>
              <a:rPr b="1">
                <a:solidFill>
                  <a:srgbClr val="7030A0"/>
                </a:solidFill>
              </a:rPr>
              <a:t>lend</a:t>
            </a:r>
            <a:r>
              <a:t> something to someone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8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t>
            </a:r>
            <a:r>
              <a:rPr i="1" b="1">
                <a:solidFill>
                  <a:srgbClr val="7030A0"/>
                </a:solidFill>
              </a:rPr>
              <a:t>Lending</a:t>
            </a:r>
            <a:r>
              <a:rPr i="1"/>
              <a:t> is...
</a:t>
            </a:r>
            <a:r>
              <a:rPr i="1"/>
              <a:t>•   </a:t>
            </a:r>
            <a:r>
              <a:rPr i="1" b="1">
                <a:solidFill>
                  <a:srgbClr val="7030A0"/>
                </a:solidFill>
              </a:rPr>
              <a:t>Lending</a:t>
            </a:r>
            <a:r>
              <a:rPr i="1"/>
              <a:t> is related to </a:t>
            </a:r>
            <a:r>
              <a:rPr i="1" b="1">
                <a:solidFill>
                  <a:srgbClr val="7030A0"/>
                </a:solidFill>
              </a:rPr>
              <a:t>spending</a:t>
            </a:r>
            <a:r>
              <a:rPr i="1"/>
              <a:t> because...
</a:t>
            </a:r>
            <a:r>
              <a:rPr i="1"/>
              <a:t>•   I would </a:t>
            </a:r>
            <a:r>
              <a:rPr i="1" b="1">
                <a:solidFill>
                  <a:srgbClr val="7030A0"/>
                </a:solidFill>
              </a:rPr>
              <a:t>lend</a:t>
            </a:r>
            <a:r>
              <a:rPr i="1"/>
              <a:t> something to someone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205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you lend something to someone?</a:t>
            </a:r>
            <a:r>
              <a:t>
</a:t>
            </a:r>
            <a:r>
              <a:rPr i="1"/>
              <a:t>I would lend something to someone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205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you lend something to someone?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2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lending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