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10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yardstick</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yardstick</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10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5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length</a:t>
            </a:r>
            <a:r>
              <a:t> related to a </a:t>
            </a:r>
            <a:r>
              <a:rPr b="1">
                <a:solidFill>
                  <a:srgbClr val="7030A0"/>
                </a:solidFill>
              </a:rPr>
              <a:t>yardstick</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Length</a:t>
            </a:r>
            <a:r>
              <a:t> is related to a </a:t>
            </a:r>
            <a:r>
              <a:rPr b="1">
                <a:solidFill>
                  <a:srgbClr val="7030A0"/>
                </a:solidFill>
              </a:rPr>
              <a:t>yardstick</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5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length</a:t>
            </a:r>
            <a:r>
              <a:t> related to a </a:t>
            </a:r>
            <a:r>
              <a:rPr b="1">
                <a:solidFill>
                  <a:srgbClr val="7030A0"/>
                </a:solidFill>
              </a:rPr>
              <a:t>yardstick</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 related to a </a:t>
            </a:r>
            <a:r>
              <a:rPr b="1">
                <a:solidFill>
                  <a:srgbClr val="7030A0"/>
                </a:solidFill>
              </a:rPr>
              <a:t>yardstick</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5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would it be important to know the </a:t>
            </a:r>
            <a:r>
              <a:rPr b="1">
                <a:solidFill>
                  <a:srgbClr val="7030A0"/>
                </a:solidFill>
              </a:rPr>
              <a:t>length</a:t>
            </a:r>
            <a:r>
              <a:t> of an object?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It would be important to know the </a:t>
            </a:r>
            <a:r>
              <a:rPr b="1">
                <a:solidFill>
                  <a:srgbClr val="7030A0"/>
                </a:solidFill>
              </a:rPr>
              <a:t>length</a:t>
            </a:r>
            <a:r>
              <a:t> of an object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length.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5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5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length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210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length...</a:t>
            </a:r>
            <a:r>
              <a:rPr i="1"/>
              <a:t>
From this visual, I can infer… </a:t>
            </a:r>
            <a:r>
              <a:rPr i="0"/>
              <a:t>(use </a:t>
            </a:r>
            <a:r>
              <a:rPr b="1">
                <a:solidFill>
                  <a:srgbClr val="7030A0"/>
                </a:solidFill>
              </a:rPr>
              <a:t>length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length</a:t>
            </a:r>
            <a:r>
              <a:t>.
Include 3-5 other vocabulary words in your paragraph. You may include the following stems:​
</a:t>
            </a:r>
            <a:r>
              <a:rPr i="1"/>
              <a:t>•   The </a:t>
            </a:r>
            <a:r>
              <a:rPr i="1" b="1">
                <a:solidFill>
                  <a:srgbClr val="7030A0"/>
                </a:solidFill>
              </a:rPr>
              <a:t>length</a:t>
            </a:r>
            <a:r>
              <a:rPr i="1"/>
              <a:t> of an object is...
</a:t>
            </a:r>
            <a:r>
              <a:rPr i="1"/>
              <a:t>•   </a:t>
            </a:r>
            <a:r>
              <a:rPr i="1" b="1">
                <a:solidFill>
                  <a:srgbClr val="7030A0"/>
                </a:solidFill>
              </a:rPr>
              <a:t>Length</a:t>
            </a:r>
            <a:r>
              <a:rPr i="1"/>
              <a:t> is related to a </a:t>
            </a:r>
            <a:r>
              <a:rPr i="1" b="1">
                <a:solidFill>
                  <a:srgbClr val="7030A0"/>
                </a:solidFill>
              </a:rPr>
              <a:t>yardstick</a:t>
            </a:r>
            <a:r>
              <a:rPr i="1"/>
              <a:t> because...
</a:t>
            </a:r>
            <a:r>
              <a:rPr i="1"/>
              <a:t>•   It would be important to know the </a:t>
            </a:r>
            <a:r>
              <a:rPr i="1" b="1">
                <a:solidFill>
                  <a:srgbClr val="7030A0"/>
                </a:solidFill>
              </a:rPr>
              <a:t>length</a:t>
            </a:r>
            <a:r>
              <a:rPr i="1"/>
              <a:t> of an object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205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length.</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would it be important to know the length of an object?</a:t>
            </a:r>
            <a:r>
              <a:t>
</a:t>
            </a:r>
            <a:r>
              <a:rPr i="1"/>
              <a:t>It would be important to know the length of an object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205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210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would it be important to know the length of an object?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205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10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5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10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5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length</a:t>
            </a:r>
            <a:r>
              <a:t> of an object?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length</a:t>
            </a:r>
            <a:r>
              <a:t> of an object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