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6.png"/><Relationship Id="rId22" Type="http://schemas.openxmlformats.org/officeDocument/2006/relationships/image" Target="../media/image47.png"/><Relationship Id="rId23" Type="http://schemas.openxmlformats.org/officeDocument/2006/relationships/image" Target="../media/image48.png"/><Relationship Id="rId24" Type="http://schemas.openxmlformats.org/officeDocument/2006/relationships/image" Target="../media/image4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9.xml"/><Relationship Id="rId8" Type="http://schemas.openxmlformats.org/officeDocument/2006/relationships/image" Target="../media/image52.png"/><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2069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place value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Place value</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2069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2050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the phrase "</a:t>
            </a:r>
            <a:r>
              <a:rPr b="1">
                <a:solidFill>
                  <a:srgbClr val="7030A0"/>
                </a:solidFill>
              </a:rPr>
              <a:t>least to greatest</a:t>
            </a:r>
            <a:r>
              <a:t>" related to </a:t>
            </a:r>
            <a:r>
              <a:rPr b="1">
                <a:solidFill>
                  <a:srgbClr val="7030A0"/>
                </a:solidFill>
              </a:rPr>
              <a:t>place value</a:t>
            </a:r>
            <a:r>
              <a:t>? </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The phrase "</a:t>
            </a:r>
            <a:r>
              <a:rPr b="1">
                <a:solidFill>
                  <a:srgbClr val="7030A0"/>
                </a:solidFill>
              </a:rPr>
              <a:t>least to greatest</a:t>
            </a:r>
            <a:r>
              <a:t>" is related to </a:t>
            </a:r>
            <a:r>
              <a:rPr b="1">
                <a:solidFill>
                  <a:srgbClr val="7030A0"/>
                </a:solidFill>
              </a:rPr>
              <a:t>place value</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2050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the phrase "</a:t>
            </a:r>
            <a:r>
              <a:rPr b="1">
                <a:solidFill>
                  <a:srgbClr val="7030A0"/>
                </a:solidFill>
              </a:rPr>
              <a:t>least to greatest</a:t>
            </a:r>
            <a:r>
              <a:t>" related to </a:t>
            </a:r>
            <a:r>
              <a:rPr b="1">
                <a:solidFill>
                  <a:srgbClr val="7030A0"/>
                </a:solidFill>
              </a:rPr>
              <a:t>place value</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phrase "</a:t>
            </a:r>
            <a:r>
              <a:rPr b="1">
                <a:solidFill>
                  <a:srgbClr val="7030A0"/>
                </a:solidFill>
              </a:rPr>
              <a:t>least to greatest</a:t>
            </a:r>
            <a:r>
              <a:t>" is related to </a:t>
            </a:r>
            <a:r>
              <a:rPr b="1">
                <a:solidFill>
                  <a:srgbClr val="7030A0"/>
                </a:solidFill>
              </a:rPr>
              <a:t>place value</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2050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can you arrange numbers from "</a:t>
            </a:r>
            <a:r>
              <a:rPr b="1">
                <a:solidFill>
                  <a:srgbClr val="7030A0"/>
                </a:solidFill>
              </a:rPr>
              <a:t>least to greatest</a:t>
            </a:r>
            <a:r>
              <a:t>" using </a:t>
            </a:r>
            <a:r>
              <a:rPr b="1">
                <a:solidFill>
                  <a:srgbClr val="7030A0"/>
                </a:solidFill>
              </a:rPr>
              <a:t>place value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can arrange numbers from "</a:t>
            </a:r>
            <a:r>
              <a:rPr b="1">
                <a:solidFill>
                  <a:srgbClr val="7030A0"/>
                </a:solidFill>
              </a:rPr>
              <a:t>least to greatest</a:t>
            </a:r>
            <a:r>
              <a:t>" using </a:t>
            </a:r>
            <a:r>
              <a:rPr b="1">
                <a:solidFill>
                  <a:srgbClr val="7030A0"/>
                </a:solidFill>
              </a:rPr>
              <a:t>place value</a:t>
            </a:r>
            <a:r>
              <a:t> by...</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5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least to greatest.</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50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2050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2050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50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least to greatest</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M2069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5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least to greatest...</a:t>
            </a:r>
            <a:r>
              <a:rPr i="1"/>
              <a:t>
From this visual, I can infer… </a:t>
            </a:r>
            <a:r>
              <a:rPr i="0"/>
              <a:t>(use </a:t>
            </a:r>
            <a:r>
              <a:rPr b="1">
                <a:solidFill>
                  <a:srgbClr val="7030A0"/>
                </a:solidFill>
              </a:rPr>
              <a:t>least to greatest</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5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5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least to greatest</a:t>
            </a:r>
            <a:r>
              <a:t>.
Include 3-5 other vocabulary words in your paragraph. You may include the following stems:​
</a:t>
            </a:r>
            <a:r>
              <a:rPr i="1"/>
              <a:t>•   </a:t>
            </a:r>
            <a:r>
              <a:rPr i="1" b="1">
                <a:solidFill>
                  <a:srgbClr val="7030A0"/>
                </a:solidFill>
              </a:rPr>
              <a:t>Least to greatest</a:t>
            </a:r>
            <a:r>
              <a:rPr i="1"/>
              <a:t> means...
</a:t>
            </a:r>
            <a:r>
              <a:rPr i="1"/>
              <a:t>•   The phrase "</a:t>
            </a:r>
            <a:r>
              <a:rPr i="1" b="1">
                <a:solidFill>
                  <a:srgbClr val="7030A0"/>
                </a:solidFill>
              </a:rPr>
              <a:t>least to greatest</a:t>
            </a:r>
            <a:r>
              <a:rPr i="1"/>
              <a:t>" is related to </a:t>
            </a:r>
            <a:r>
              <a:rPr i="1" b="1">
                <a:solidFill>
                  <a:srgbClr val="7030A0"/>
                </a:solidFill>
              </a:rPr>
              <a:t>place value</a:t>
            </a:r>
            <a:r>
              <a:rPr i="1"/>
              <a:t> because...
</a:t>
            </a:r>
            <a:r>
              <a:rPr i="1"/>
              <a:t>•   I can arrange numbers from "</a:t>
            </a:r>
            <a:r>
              <a:rPr i="1" b="1">
                <a:solidFill>
                  <a:srgbClr val="7030A0"/>
                </a:solidFill>
              </a:rPr>
              <a:t>least to greatest</a:t>
            </a:r>
            <a:r>
              <a:rPr i="1"/>
              <a:t>" using </a:t>
            </a:r>
            <a:r>
              <a:rPr i="1" b="1">
                <a:solidFill>
                  <a:srgbClr val="7030A0"/>
                </a:solidFill>
              </a:rPr>
              <a:t>place value</a:t>
            </a:r>
            <a:r>
              <a:rPr i="1"/>
              <a:t>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M2050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least to greatest.</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How can you arrange numbers from "least to greatest" using place value?</a:t>
            </a:r>
            <a:r>
              <a:t>
</a:t>
            </a:r>
            <a:r>
              <a:rPr i="1"/>
              <a:t>I can arrange numbers from "least to greatest" using place value by...</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M2050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2069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How can you arrange numbers from "least to greatest" using place value?</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M2050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2069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205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206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2050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does "</a:t>
            </a:r>
            <a:r>
              <a:rPr b="1">
                <a:solidFill>
                  <a:srgbClr val="7030A0"/>
                </a:solidFill>
              </a:rPr>
              <a:t>least to greatest</a:t>
            </a:r>
            <a:r>
              <a:t>" mean? </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Least to greatest</a:t>
            </a:r>
            <a:r>
              <a:t> means...</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