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206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place value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Place value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206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204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greatest to least</a:t>
            </a:r>
            <a:r>
              <a:t>" related to </a:t>
            </a:r>
            <a:r>
              <a:rPr b="1">
                <a:solidFill>
                  <a:srgbClr val="7030A0"/>
                </a:solidFill>
              </a:rPr>
              <a:t>place value</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Greatest to least</a:t>
            </a:r>
            <a:r>
              <a:t> is related to </a:t>
            </a:r>
            <a:r>
              <a:rPr b="1">
                <a:solidFill>
                  <a:srgbClr val="7030A0"/>
                </a:solidFill>
              </a:rPr>
              <a:t>place value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204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greatest to least</a:t>
            </a:r>
            <a:r>
              <a:t>" related to </a:t>
            </a:r>
            <a:r>
              <a:rPr b="1">
                <a:solidFill>
                  <a:srgbClr val="7030A0"/>
                </a:solidFill>
              </a:rPr>
              <a:t>place value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Greatest to least</a:t>
            </a:r>
            <a:r>
              <a:t> is related to </a:t>
            </a:r>
            <a:r>
              <a:rPr b="1">
                <a:solidFill>
                  <a:srgbClr val="7030A0"/>
                </a:solidFill>
              </a:rPr>
              <a:t>place value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204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arrange numbers from "</a:t>
            </a:r>
            <a:r>
              <a:rPr b="1">
                <a:solidFill>
                  <a:srgbClr val="7030A0"/>
                </a:solidFill>
              </a:rPr>
              <a:t>greatest to least</a:t>
            </a:r>
            <a:r>
              <a:t>" using a number line?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can arrange numbers from "</a:t>
            </a:r>
            <a:r>
              <a:rPr b="1">
                <a:solidFill>
                  <a:srgbClr val="7030A0"/>
                </a:solidFill>
              </a:rPr>
              <a:t>greatest to least</a:t>
            </a:r>
            <a:r>
              <a:t>" using a number line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4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greatest to least.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4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4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4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4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greatest to least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2069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4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greatest to least...</a:t>
            </a:r>
            <a:r>
              <a:rPr i="1"/>
              <a:t>
From this visual, I can infer… </a:t>
            </a:r>
            <a:r>
              <a:rPr i="0"/>
              <a:t>(use </a:t>
            </a:r>
            <a:r>
              <a:rPr b="1">
                <a:solidFill>
                  <a:srgbClr val="7030A0"/>
                </a:solidFill>
              </a:rPr>
              <a:t>greatest to least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4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4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greatest to least</a:t>
            </a:r>
            <a:r>
              <a:t>.
Include 3-5 other vocabulary words in your paragraph. You may include the following stems:​
</a:t>
            </a:r>
            <a:r>
              <a:rPr i="1"/>
              <a:t>•   </a:t>
            </a:r>
            <a:r>
              <a:rPr i="1" b="1">
                <a:solidFill>
                  <a:srgbClr val="7030A0"/>
                </a:solidFill>
              </a:rPr>
              <a:t>Greatest to least</a:t>
            </a:r>
            <a:r>
              <a:rPr i="1"/>
              <a:t> is...
</a:t>
            </a:r>
            <a:r>
              <a:rPr i="1"/>
              <a:t>•   </a:t>
            </a:r>
            <a:r>
              <a:rPr i="1" b="1">
                <a:solidFill>
                  <a:srgbClr val="7030A0"/>
                </a:solidFill>
              </a:rPr>
              <a:t>Greatest to least</a:t>
            </a:r>
            <a:r>
              <a:rPr i="1"/>
              <a:t> is related to </a:t>
            </a:r>
            <a:r>
              <a:rPr i="1" b="1">
                <a:solidFill>
                  <a:srgbClr val="7030A0"/>
                </a:solidFill>
              </a:rPr>
              <a:t>place value</a:t>
            </a:r>
            <a:r>
              <a:rPr i="1"/>
              <a:t> because...
</a:t>
            </a:r>
            <a:r>
              <a:rPr i="1"/>
              <a:t>•   I can arrange numbers from "</a:t>
            </a:r>
            <a:r>
              <a:rPr i="1" b="1">
                <a:solidFill>
                  <a:srgbClr val="7030A0"/>
                </a:solidFill>
              </a:rPr>
              <a:t>greatest to least</a:t>
            </a:r>
            <a:r>
              <a:rPr i="1"/>
              <a:t>" using a number line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2042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greatest to least.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can you arrange numbers from "greatest to least" using a number line?</a:t>
            </a:r>
            <a:r>
              <a:t>
</a:t>
            </a:r>
            <a:r>
              <a:rPr i="1"/>
              <a:t>I can arrange numbers from "greatest to least" using a number line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204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206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can you arrange numbers from "greatest to least" using a number line?</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204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206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4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6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204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greatest to least</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Greatest to least</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