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2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2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2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it important to </a:t>
            </a:r>
            <a:r>
              <a:rPr b="1">
                <a:solidFill>
                  <a:srgbClr val="7030A0"/>
                </a:solidFill>
              </a:rPr>
              <a:t>deposit</a:t>
            </a:r>
            <a:r>
              <a:t> money?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is important to </a:t>
            </a:r>
            <a:r>
              <a:rPr b="1">
                <a:solidFill>
                  <a:srgbClr val="7030A0"/>
                </a:solidFill>
              </a:rPr>
              <a:t>deposit</a:t>
            </a:r>
            <a:r>
              <a:t> money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deposit.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2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2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deposit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8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deposit...</a:t>
            </a:r>
            <a:r>
              <a:rPr i="1"/>
              <a:t>
From this visual, I can infer… </a:t>
            </a:r>
            <a:r>
              <a:rPr i="0"/>
              <a:t>(use </a:t>
            </a:r>
            <a:r>
              <a:rPr b="1">
                <a:solidFill>
                  <a:srgbClr val="7030A0"/>
                </a:solidFill>
              </a:rPr>
              <a:t>deposit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2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deposit</a:t>
            </a:r>
            <a:r>
              <a:t>.
Include 3-5 other vocabulary words in your paragraph. You may include the following stems:​
</a:t>
            </a:r>
            <a:r>
              <a:rPr i="1"/>
              <a:t>•   A </a:t>
            </a:r>
            <a:r>
              <a:rPr i="1" b="1">
                <a:solidFill>
                  <a:srgbClr val="7030A0"/>
                </a:solidFill>
              </a:rPr>
              <a:t>deposit</a:t>
            </a:r>
            <a:r>
              <a:rPr i="1"/>
              <a:t> is...
</a:t>
            </a:r>
            <a:r>
              <a:rPr i="1"/>
              <a:t>•   A </a:t>
            </a:r>
            <a:r>
              <a:rPr i="1" b="1">
                <a:solidFill>
                  <a:srgbClr val="7030A0"/>
                </a:solidFill>
              </a:rPr>
              <a:t>deposit</a:t>
            </a:r>
            <a:r>
              <a:rPr i="1"/>
              <a:t> is related to </a:t>
            </a:r>
            <a:r>
              <a:rPr i="1" b="1">
                <a:solidFill>
                  <a:srgbClr val="7030A0"/>
                </a:solidFill>
              </a:rPr>
              <a:t>saving</a:t>
            </a:r>
            <a:r>
              <a:rPr i="1"/>
              <a:t> because...
</a:t>
            </a:r>
            <a:r>
              <a:rPr i="1"/>
              <a:t>•   It is important to </a:t>
            </a:r>
            <a:r>
              <a:rPr i="1" b="1">
                <a:solidFill>
                  <a:srgbClr val="7030A0"/>
                </a:solidFill>
              </a:rPr>
              <a:t>deposit</a:t>
            </a:r>
            <a:r>
              <a:rPr i="1"/>
              <a:t> money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202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deposit.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is it important to deposit money?</a:t>
            </a:r>
            <a:r>
              <a:t>
</a:t>
            </a:r>
            <a:r>
              <a:rPr i="1"/>
              <a:t>It is important to deposit money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202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8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is it important to deposit money?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202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2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2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