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spending?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Spending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8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cost</a:t>
            </a:r>
            <a:r>
              <a:t> related to spending?</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Cost is related to spending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cost</a:t>
            </a:r>
            <a:r>
              <a:t> related to spending?</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Cost is related to spending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would it mean if an item </a:t>
            </a:r>
            <a:r>
              <a:rPr b="1">
                <a:solidFill>
                  <a:srgbClr val="7030A0"/>
                </a:solidFill>
              </a:rPr>
              <a:t>cost</a:t>
            </a:r>
            <a:r>
              <a:t>s too much?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item would </a:t>
            </a:r>
            <a:r>
              <a:rPr b="1">
                <a:solidFill>
                  <a:srgbClr val="7030A0"/>
                </a:solidFill>
              </a:rPr>
              <a:t>cost</a:t>
            </a:r>
            <a:r>
              <a:t> too much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cost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8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cost...</a:t>
            </a:r>
            <a:r>
              <a:t>
From this visual, I can infer… (use </a:t>
            </a:r>
            <a:r>
              <a:rPr b="1">
                <a:solidFill>
                  <a:srgbClr val="7030A0"/>
                </a:solidFill>
              </a:rPr>
              <a:t>cost</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cost</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201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cost.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would it mean if an item costs too much?</a:t>
            </a:r>
            <a:r>
              <a:t>
</a:t>
            </a:r>
            <a:r>
              <a:rPr i="1"/>
              <a:t>An item would cost too much if...</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8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would it mean if an item costs too much?</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20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8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Cost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