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42.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3.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image" Target="../media/image4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7.png"/><Relationship Id="rId22" Type="http://schemas.openxmlformats.org/officeDocument/2006/relationships/image" Target="../media/image48.png"/><Relationship Id="rId23" Type="http://schemas.openxmlformats.org/officeDocument/2006/relationships/image" Target="../media/image49.png"/><Relationship Id="rId24" Type="http://schemas.openxmlformats.org/officeDocument/2006/relationships/image" Target="../media/image5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1.png"/><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7.xml"/><Relationship Id="rId8" Type="http://schemas.openxmlformats.org/officeDocument/2006/relationships/image" Target="../media/image52.png"/><Relationship Id="rId9" Type="http://schemas.openxmlformats.org/officeDocument/2006/relationships/image" Target="../media/image4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22.png"/><Relationship Id="rId7" Type="http://schemas.openxmlformats.org/officeDocument/2006/relationships/image" Target="../media/image32.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6.png"/><Relationship Id="rId10" Type="http://schemas.openxmlformats.org/officeDocument/2006/relationships/image" Target="../media/image37.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0"/>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4), and that students interact with these objectives in some way (such as in Slide 5).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2007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addition?</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Addition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2007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2002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10 more</a:t>
            </a:r>
            <a:r>
              <a:t> related to  addition?</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rPr b="1">
                <a:solidFill>
                  <a:srgbClr val="7030A0"/>
                </a:solidFill>
              </a:rPr>
              <a:t>10 more</a:t>
            </a:r>
            <a:r>
              <a:t> is related to addition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2002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t>
            </a:r>
            <a:r>
              <a:rPr b="1">
                <a:solidFill>
                  <a:srgbClr val="7030A0"/>
                </a:solidFill>
              </a:rPr>
              <a:t>10 more</a:t>
            </a:r>
            <a:r>
              <a:t> related to  addition?</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rPr b="1">
                <a:solidFill>
                  <a:srgbClr val="7030A0"/>
                </a:solidFill>
              </a:rPr>
              <a:t>10 more</a:t>
            </a:r>
            <a:r>
              <a:t> is related to addition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2002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Which way is easiest to show </a:t>
            </a:r>
            <a:r>
              <a:rPr b="1">
                <a:solidFill>
                  <a:srgbClr val="7030A0"/>
                </a:solidFill>
              </a:rPr>
              <a:t>10 more</a:t>
            </a:r>
            <a:r>
              <a:t>? Why?</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the easiest way to show </a:t>
            </a:r>
            <a:r>
              <a:rPr b="1">
                <a:solidFill>
                  <a:srgbClr val="7030A0"/>
                </a:solidFill>
              </a:rPr>
              <a:t>10 more</a:t>
            </a:r>
            <a:r>
              <a:t> is...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0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a:t>
            </a:r>
            <a:r>
              <a:rPr b="1">
                <a:solidFill>
                  <a:srgbClr val="7030A0"/>
                </a:solidFill>
              </a:rPr>
              <a:t>10 more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200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200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02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0"/>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10 more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M2007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0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b="1">
                <a:solidFill>
                  <a:srgbClr val="7030A0"/>
                </a:solidFill>
              </a:rPr>
              <a:t>
10 more...</a:t>
            </a:r>
            <a:r>
              <a:t>
From this visual, I can infer… (use </a:t>
            </a:r>
            <a:r>
              <a:rPr b="1">
                <a:solidFill>
                  <a:srgbClr val="7030A0"/>
                </a:solidFill>
              </a:rPr>
              <a:t>10 more</a:t>
            </a:r>
            <a:r>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0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a:t>Also, …</a:t>
            </a:r>
            <a:r>
              <a:rPr sz="1600"/>
              <a:t>
• </a:t>
            </a:r>
            <a:r>
              <a:rPr sz="2400"/>
              <a:t>Additionally, …</a:t>
            </a:r>
            <a:r>
              <a:rPr sz="1600"/>
              <a:t>
• </a:t>
            </a:r>
            <a:r>
              <a:rPr sz="2400"/>
              <a:t>Furthermore, …</a:t>
            </a:r>
            <a:r>
              <a:rPr sz="1600"/>
              <a:t>
• </a:t>
            </a:r>
            <a:r>
              <a:rPr sz="2400"/>
              <a:t>Next, …</a:t>
            </a:r>
            <a:r>
              <a:rPr sz="1600"/>
              <a:t>
• </a:t>
            </a:r>
            <a:r>
              <a:rPr sz="2400"/>
              <a:t>For example, …</a:t>
            </a:r>
            <a:r>
              <a:rPr sz="1600"/>
              <a:t>
• </a:t>
            </a:r>
            <a:r>
              <a:rPr sz="2400"/>
              <a:t>Lastly, …</a:t>
            </a:r>
            <a:r>
              <a:rPr sz="1600"/>
              <a:t>
• </a:t>
            </a:r>
            <a:r>
              <a:rPr sz="2400"/>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l">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l">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l">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l">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l">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l">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l">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l">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l">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l">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l">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l">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l">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l">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l">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l">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00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Writing</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paragraph describing </a:t>
            </a:r>
            <a:r>
              <a:rPr b="1">
                <a:solidFill>
                  <a:srgbClr val="7030A0"/>
                </a:solidFill>
              </a:rPr>
              <a:t>10 more</a:t>
            </a:r>
            <a:r>
              <a:t>.
Include 3-5 other vocabulary words in your paragraph.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l"/>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074920"/>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0"/>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nchor="ctr">
            <a:spAutoFit/>
          </a:bodyPr>
          <a:lstStyle/>
          <a:p>
            <a:pPr algn="l"/>
            <a:r>
              <a:rPr sz="2400"/>
              <a:t/>
            </a:r>
            <a:r>
              <a:rPr b="1" sz="2400"/>
              <a:t>5 things you notice in this image.</a:t>
            </a:r>
            <a:r>
              <a:rPr sz="2400"/>
              <a:t>
I notice…
</a:t>
            </a:r>
            <a:r>
              <a:rPr b="1" sz="2400"/>
              <a:t>1 thing you wonder about in this image.</a:t>
            </a:r>
            <a:r>
              <a:rPr sz="2400"/>
              <a:t>
I wonder…</a:t>
            </a:r>
          </a:p>
        </p:txBody>
      </p:sp>
      <p:pic>
        <p:nvPicPr>
          <p:cNvPr id="8" name="Picture 7" descr="se.png"/>
          <p:cNvPicPr>
            <a:picLocks noChangeAspect="1"/>
          </p:cNvPicPr>
          <p:nvPr/>
        </p:nvPicPr>
        <p:blipFill>
          <a:blip r:embed="rId6"/>
          <a:stretch>
            <a:fillRect/>
          </a:stretch>
        </p:blipFill>
        <p:spPr>
          <a:xfrm>
            <a:off x="2459736" y="6547104"/>
            <a:ext cx="565265" cy="310896"/>
          </a:xfrm>
          <a:prstGeom prst="rect">
            <a:avLst/>
          </a:prstGeom>
        </p:spPr>
      </p:pic>
      <p:pic>
        <p:nvPicPr>
          <p:cNvPr id="9" name="Picture 8" descr="M2002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a:t>
            </a:r>
            <a:r>
              <a:rPr b="1">
                <a:solidFill>
                  <a:srgbClr val="800080"/>
                </a:solidFill>
              </a:rPr>
              <a:t>10 more.</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Which way is easiest to show 10 more? Why?</a:t>
            </a:r>
            <a:r>
              <a:t>
</a:t>
            </a:r>
            <a:r>
              <a:rPr i="1"/>
              <a:t>I think the easiest way to show 10 more is...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2002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2007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Which way is easiest to show 10 more? Why?</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word ____ means... because...</a:t>
            </a:r>
          </a:p>
          <a:p>
            <a:pPr>
              <a:lnSpc>
                <a:spcPct val="150000"/>
              </a:lnSpc>
              <a:defRPr i="1" sz="2400">
                <a:solidFill>
                  <a:srgbClr val="548235"/>
                </a:solidFill>
              </a:defRPr>
            </a:pPr>
            <a:r>
              <a:t>•   The picture makes me think of... because...</a:t>
            </a:r>
          </a:p>
        </p:txBody>
      </p:sp>
      <p:pic>
        <p:nvPicPr>
          <p:cNvPr id="7" name="Picture 6" descr="M2002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2007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200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200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2002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10 more</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rPr b="1">
                <a:solidFill>
                  <a:srgbClr val="7030A0"/>
                </a:solidFill>
              </a:rPr>
              <a:t>10 more</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