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que ves?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que veo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7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figura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figura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un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 en este salón?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 en esta salón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en este salón?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en esta salón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figura</a:t>
            </a:r>
            <a:r>
              <a:rPr i="1"/>
              <a:t> porque...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en esta salón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un vértice en este salón?</a:t>
            </a:r>
            <a:r>
              <a:t>
</a:t>
            </a:r>
            <a:r>
              <a:rPr i="1"/>
              <a:t>Un vértice en esta salón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un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 en este salón?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