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8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unidad de medida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unidad de medida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8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4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unidad de medida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unidad de medida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necesitas más cubos que clips para medir la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del lápiz?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Necesito más cubos que clips para medir la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del lápiz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4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necesitas más cubos que clips para medir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del lápiz?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Necesito más cubos que clips para medir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del lápiz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4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4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8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 un objeto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unidad de medida</a:t>
            </a:r>
            <a:r>
              <a:rPr i="1"/>
              <a:t> porque...
</a:t>
            </a:r>
            <a:r>
              <a:rPr i="1"/>
              <a:t>•   Necesito más cubos que clips para medir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del lápiz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4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necesitas más cubos que clips para medir la longitud del lápiz?</a:t>
            </a:r>
            <a:r>
              <a:t>
</a:t>
            </a:r>
            <a:r>
              <a:rPr i="1"/>
              <a:t>Necesito más cubos que clips para medir la longitud del lápiz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necesitas más cubos que clips para medir la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del lápiz?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4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4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