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5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recta numérica abierta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recta numérica abierta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de "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" en una recta numérica?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números de "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" en una recta numérica por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1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1e05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en una recta numérica?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números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en una recta numérica por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1e05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la frase "</a:t>
            </a:r>
            <a:r>
              <a:rPr i="1" b="1">
                <a:solidFill>
                  <a:srgbClr val="7030A0"/>
                </a:solidFill>
              </a:rPr>
              <a:t>menor que</a:t>
            </a:r>
            <a:r>
              <a:rPr i="1"/>
              <a:t>" porque...
</a:t>
            </a:r>
            <a:r>
              <a:rPr i="1"/>
              <a:t>•   Yo puedo organizar números de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en una recta numérica por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organizar números de "menor a mayor" en una recta numérica?</a:t>
            </a:r>
            <a:r>
              <a:t>
</a:t>
            </a:r>
            <a:r>
              <a:rPr i="1"/>
              <a:t>Yo puedo organizar números de "menor a mayor" en una recta numérica por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1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1e05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de "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" en una recta numérica?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1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1e05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