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0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1e048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significa "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t>"?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"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t>" significa...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1e048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1e039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¿En qué se diferencia "</a:t>
            </a:r>
            <a:r>
              <a:rPr b="1">
                <a:solidFill>
                  <a:srgbClr val="7030A0"/>
                </a:solidFill>
              </a:rPr>
              <a:t>mayor a menor</a:t>
            </a:r>
            <a:r>
              <a:t>" de "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t>"?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"</a:t>
            </a:r>
            <a:r>
              <a:rPr b="1">
                <a:solidFill>
                  <a:srgbClr val="7030A0"/>
                </a:solidFill>
              </a:rPr>
              <a:t>Mayor a menor</a:t>
            </a:r>
            <a:r>
              <a:t>" es diferente de "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t>"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¿Cuál es un ejemplo de tres números en orden de </a:t>
            </a:r>
            <a:r>
              <a:rPr b="1" sz="2000">
                <a:solidFill>
                  <a:srgbClr val="7030A0"/>
                </a:solidFill>
              </a:rPr>
              <a:t>mayor a menor</a:t>
            </a:r>
            <a:r>
              <a:rPr b="1" sz="2000"/>
              <a:t>? ¿Cómo lo sabes?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Tres números en orden de </a:t>
            </a:r>
            <a:r>
              <a:rPr b="1" sz="2000" i="1">
                <a:solidFill>
                  <a:srgbClr val="7030A0"/>
                </a:solidFill>
              </a:rPr>
              <a:t>mayor a menor</a:t>
            </a:r>
            <a:r>
              <a:rPr i="1"/>
              <a:t> son...
Sé esto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1e03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1e048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1e039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¿Cuál es un ejemplo de tres números en orden de </a:t>
            </a:r>
            <a:r>
              <a:rPr b="1">
                <a:solidFill>
                  <a:srgbClr val="7030A0"/>
                </a:solidFill>
              </a:rPr>
              <a:t>mayor a menor</a:t>
            </a:r>
            <a:r>
              <a:t>? ¿Cómo lo sabes?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Tres números en orden de </a:t>
            </a:r>
            <a:r>
              <a:rPr b="1">
                <a:solidFill>
                  <a:srgbClr val="7030A0"/>
                </a:solidFill>
              </a:rPr>
              <a:t>mayor a menor</a:t>
            </a:r>
            <a:r>
              <a:t> son...
Sé esto porque...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1e03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mayor a menor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mayor a menor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1e03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mayor a menor.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1e039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1e039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1e039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1e03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mayor a menor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1e048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1e03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mayor a menor...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mayor a menor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1e03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1e03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mayor a menor</a:t>
            </a:r>
            <a:r>
              <a:t>.
Incluye otras 3-5 palabras de vocabulario en tu párrafo. Puedes incluir los siguientes inicios de oración:​
​</a:t>
            </a:r>
            <a:r>
              <a:rPr i="1"/>
              <a:t>•   "</a:t>
            </a:r>
            <a:r>
              <a:rPr i="1" b="1">
                <a:solidFill>
                  <a:srgbClr val="7030A0"/>
                </a:solidFill>
              </a:rPr>
              <a:t>Mayor a menor</a:t>
            </a:r>
            <a:r>
              <a:rPr i="1"/>
              <a:t>" significa...
</a:t>
            </a:r>
            <a:r>
              <a:rPr i="1"/>
              <a:t>•   "</a:t>
            </a:r>
            <a:r>
              <a:rPr i="1" b="1">
                <a:solidFill>
                  <a:srgbClr val="7030A0"/>
                </a:solidFill>
              </a:rPr>
              <a:t>Mayor a menor</a:t>
            </a:r>
            <a:r>
              <a:rPr i="1"/>
              <a:t>" es diferente de "</a:t>
            </a:r>
            <a:r>
              <a:rPr i="1" b="1">
                <a:solidFill>
                  <a:srgbClr val="7030A0"/>
                </a:solidFill>
              </a:rPr>
              <a:t>menor a mayor</a:t>
            </a:r>
            <a:r>
              <a:rPr i="1"/>
              <a:t>" porque...
</a:t>
            </a:r>
            <a:r>
              <a:rPr i="1"/>
              <a:t>•   Tres números en orden de </a:t>
            </a:r>
            <a:r>
              <a:rPr i="1" b="1">
                <a:solidFill>
                  <a:srgbClr val="7030A0"/>
                </a:solidFill>
              </a:rPr>
              <a:t>mayor a menor</a:t>
            </a:r>
            <a:r>
              <a:rPr i="1"/>
              <a:t> son...
Sé esto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1e039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mayor a menor.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¿Cuál es un ejemplo de tres números en orden de mayor a menor? ¿Cómo lo sabes?</a:t>
            </a:r>
            <a:r>
              <a:t>
</a:t>
            </a:r>
            <a:r>
              <a:rPr i="1"/>
              <a:t>Tres números en orden de mayor a menor son...
Sé esto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1e03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M1e048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¿Cuál es un ejemplo de tres números en orden de </a:t>
            </a:r>
            <a:r>
              <a:rPr b="1" sz="2800">
                <a:solidFill>
                  <a:srgbClr val="7030A0"/>
                </a:solidFill>
              </a:rPr>
              <a:t>mayor a menor</a:t>
            </a:r>
            <a:r>
              <a:rPr b="1" sz="2800"/>
              <a:t>? ¿Cómo lo sabes?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1e03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1e048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1e03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1e04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1e039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significa "</a:t>
            </a:r>
            <a:r>
              <a:rPr b="1">
                <a:solidFill>
                  <a:srgbClr val="7030A0"/>
                </a:solidFill>
              </a:rPr>
              <a:t>mayor a menor</a:t>
            </a:r>
            <a:r>
              <a:t>"?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"</a:t>
            </a:r>
            <a:r>
              <a:rPr b="1">
                <a:solidFill>
                  <a:srgbClr val="7030A0"/>
                </a:solidFill>
              </a:rPr>
              <a:t>Mayor a menor</a:t>
            </a:r>
            <a:r>
              <a:t>" significa...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