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0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1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otro objeto puede clasificarse como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_____ puede clasificarse como 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otro objeto puede clasificarse como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_____ puede clasificarse como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 similar a un </a:t>
            </a:r>
            <a:r>
              <a:rPr i="1" b="1">
                <a:solidFill>
                  <a:srgbClr val="7030A0"/>
                </a:solidFill>
              </a:rPr>
              <a:t>círculo</a:t>
            </a:r>
            <a:r>
              <a:rPr i="1"/>
              <a:t> porque ...
</a:t>
            </a:r>
            <a:r>
              <a:rPr i="1"/>
              <a:t>•   Un _____ puede clasificarse como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otro objeto puede clasificarse como un cono? ¿Por qué?</a:t>
            </a:r>
            <a:r>
              <a:t>
</a:t>
            </a:r>
            <a:r>
              <a:rPr i="1"/>
              <a:t>Un _____ puede clasificarse como un cono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otro objeto puede clasificarse como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1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