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0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ejemplo de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ejemplo de </a:t>
            </a:r>
            <a:r>
              <a:rPr b="1" sz="2000" i="1">
                <a:solidFill>
                  <a:srgbClr val="7030A0"/>
                </a:solidFill>
              </a:rPr>
              <a:t>10 más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ejemplo de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 más.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 más...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adición</a:t>
            </a:r>
            <a:r>
              <a:rPr i="1"/>
              <a:t> porque...
</a:t>
            </a:r>
            <a:r>
              <a:rPr i="1"/>
              <a:t>•   Un ejemplo de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 más.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ejemplo de 10 más?</a:t>
            </a:r>
            <a:r>
              <a:t>
</a:t>
            </a:r>
            <a:r>
              <a:rPr i="1"/>
              <a:t>Un ejemplo de 10 más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ejemplo de </a:t>
            </a:r>
            <a:r>
              <a:rPr b="1" sz="2800">
                <a:solidFill>
                  <a:srgbClr val="7030A0"/>
                </a:solidFill>
              </a:rPr>
              <a:t>10 más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0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