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6.png"/><Relationship Id="rId22" Type="http://schemas.openxmlformats.org/officeDocument/2006/relationships/image" Target="../media/image47.png"/><Relationship Id="rId23" Type="http://schemas.openxmlformats.org/officeDocument/2006/relationships/image" Target="../media/image48.png"/><Relationship Id="rId24" Type="http://schemas.openxmlformats.org/officeDocument/2006/relationships/image" Target="../media/image4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52.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1089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unit of measure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unit of measure</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1089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1049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length</a:t>
            </a:r>
            <a:r>
              <a:t> related to a </a:t>
            </a:r>
            <a:r>
              <a:rPr b="1">
                <a:solidFill>
                  <a:srgbClr val="7030A0"/>
                </a:solidFill>
              </a:rPr>
              <a:t>unit of measure</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Length</a:t>
            </a:r>
            <a:r>
              <a:t> is related to a </a:t>
            </a:r>
            <a:r>
              <a:rPr b="1">
                <a:solidFill>
                  <a:srgbClr val="7030A0"/>
                </a:solidFill>
              </a:rPr>
              <a:t>unit of measure</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104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t>
            </a:r>
            <a:r>
              <a:rPr b="1">
                <a:solidFill>
                  <a:srgbClr val="7030A0"/>
                </a:solidFill>
              </a:rPr>
              <a:t>length</a:t>
            </a:r>
            <a:r>
              <a:t> related to a </a:t>
            </a:r>
            <a:r>
              <a:rPr b="1">
                <a:solidFill>
                  <a:srgbClr val="7030A0"/>
                </a:solidFill>
              </a:rPr>
              <a:t>unit of measure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Length</a:t>
            </a:r>
            <a:r>
              <a:t> is related to a </a:t>
            </a:r>
            <a:r>
              <a:rPr b="1">
                <a:solidFill>
                  <a:srgbClr val="7030A0"/>
                </a:solidFill>
              </a:rPr>
              <a:t>unit of measure</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104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need more cubes than paperclips to measure the </a:t>
            </a:r>
            <a:r>
              <a:rPr b="1">
                <a:solidFill>
                  <a:srgbClr val="7030A0"/>
                </a:solidFill>
              </a:rPr>
              <a:t>length</a:t>
            </a:r>
            <a:r>
              <a:t> of the pencil?</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You need more cubes than paperclips to measure the </a:t>
            </a:r>
            <a:r>
              <a:rPr b="1">
                <a:solidFill>
                  <a:srgbClr val="7030A0"/>
                </a:solidFill>
              </a:rPr>
              <a:t>length</a:t>
            </a:r>
            <a:r>
              <a:t> of the pencil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4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length.</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49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104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104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49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length</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M1089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4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length...</a:t>
            </a:r>
            <a:r>
              <a:rPr i="1"/>
              <a:t>
From this visual, I can infer… </a:t>
            </a:r>
            <a:r>
              <a:rPr i="0"/>
              <a:t>(use </a:t>
            </a:r>
            <a:r>
              <a:rPr b="1">
                <a:solidFill>
                  <a:srgbClr val="7030A0"/>
                </a:solidFill>
              </a:rPr>
              <a:t>length</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4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4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length</a:t>
            </a:r>
            <a:r>
              <a:t>.
Include 3-5 other vocabulary words in your paragraph. You may include the following stems:​
</a:t>
            </a:r>
            <a:r>
              <a:rPr i="1"/>
              <a:t>•   The </a:t>
            </a:r>
            <a:r>
              <a:rPr i="1" b="1">
                <a:solidFill>
                  <a:srgbClr val="7030A0"/>
                </a:solidFill>
              </a:rPr>
              <a:t>length</a:t>
            </a:r>
            <a:r>
              <a:rPr i="1"/>
              <a:t> of an object is...
</a:t>
            </a:r>
            <a:r>
              <a:rPr i="1"/>
              <a:t>•   </a:t>
            </a:r>
            <a:r>
              <a:rPr i="1" b="1">
                <a:solidFill>
                  <a:srgbClr val="7030A0"/>
                </a:solidFill>
              </a:rPr>
              <a:t>Length</a:t>
            </a:r>
            <a:r>
              <a:rPr i="1"/>
              <a:t> is related to a </a:t>
            </a:r>
            <a:r>
              <a:rPr i="1" b="1">
                <a:solidFill>
                  <a:srgbClr val="7030A0"/>
                </a:solidFill>
              </a:rPr>
              <a:t>unit of measure</a:t>
            </a:r>
            <a:r>
              <a:rPr i="1"/>
              <a:t> because...
</a:t>
            </a:r>
            <a:r>
              <a:rPr i="1"/>
              <a:t>•   You need more cubes than paperclips to measure the </a:t>
            </a:r>
            <a:r>
              <a:rPr i="1" b="1">
                <a:solidFill>
                  <a:srgbClr val="7030A0"/>
                </a:solidFill>
              </a:rPr>
              <a:t>length</a:t>
            </a:r>
            <a:r>
              <a:rPr i="1"/>
              <a:t> of the pencil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M1049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length.</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Why do you need more cubes than paperclips to measure the length of the pencil?</a:t>
            </a:r>
            <a:r>
              <a:t>
</a:t>
            </a:r>
            <a:r>
              <a:rPr i="1"/>
              <a:t>You need more cubes than paperclips to measure the length of the pencil because...</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M1049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1089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Why do you need more cubes than paperclips to measure the length of the pencil?</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M1049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1089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104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108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1049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the </a:t>
            </a:r>
            <a:r>
              <a:rPr b="1">
                <a:solidFill>
                  <a:srgbClr val="7030A0"/>
                </a:solidFill>
              </a:rPr>
              <a:t>length</a:t>
            </a:r>
            <a:r>
              <a:t> of an object?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length</a:t>
            </a:r>
            <a:r>
              <a:t> of an object is...</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