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Less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less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less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less than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less than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open number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number line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least to greatest</a:t>
            </a:r>
            <a:r>
              <a:t>" on a number line?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least to greatest</a:t>
            </a:r>
            <a:r>
              <a:t>" on a number line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5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105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less than</a:t>
            </a:r>
            <a:r>
              <a:rPr i="1"/>
              <a:t>" because...
</a:t>
            </a:r>
            <a:r>
              <a:rPr i="1"/>
              <a:t>•   I can arrange numbers from "</a:t>
            </a:r>
            <a:r>
              <a:rPr i="1" b="1">
                <a:solidFill>
                  <a:srgbClr val="7030A0"/>
                </a:solidFill>
              </a:rPr>
              <a:t>least to greatest</a:t>
            </a:r>
            <a:r>
              <a:rPr i="1"/>
              <a:t>" on a number line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104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the phrase "least to greatest" related to less than? </a:t>
            </a:r>
            <a:r>
              <a:t>
</a:t>
            </a:r>
            <a:r>
              <a:rPr i="1"/>
              <a:t>The phrase "least to greatest" is related to "less than"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4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105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105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arrange numbers from "least to greatest" on a number line?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10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1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105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