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6.png"/><Relationship Id="rId22" Type="http://schemas.openxmlformats.org/officeDocument/2006/relationships/image" Target="../media/image47.png"/><Relationship Id="rId23" Type="http://schemas.openxmlformats.org/officeDocument/2006/relationships/image" Target="../media/image48.png"/><Relationship Id="rId24" Type="http://schemas.openxmlformats.org/officeDocument/2006/relationships/image" Target="../media/image4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9.xml"/><Relationship Id="rId8" Type="http://schemas.openxmlformats.org/officeDocument/2006/relationships/image" Target="../media/image52.png"/><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1048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does "</a:t>
            </a:r>
            <a:r>
              <a:rPr b="1">
                <a:solidFill>
                  <a:srgbClr val="7030A0"/>
                </a:solidFill>
              </a:rPr>
              <a:t>least to greatest</a:t>
            </a:r>
            <a:r>
              <a:t>" mean?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Least to greatest</a:t>
            </a:r>
            <a:r>
              <a:t> means...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1048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1039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greatest to least</a:t>
            </a:r>
            <a:r>
              <a:t>" different from to "</a:t>
            </a:r>
            <a:r>
              <a:rPr b="1">
                <a:solidFill>
                  <a:srgbClr val="7030A0"/>
                </a:solidFill>
              </a:rPr>
              <a:t>least to greatest</a:t>
            </a:r>
            <a:r>
              <a:t>"? </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Greatest to least</a:t>
            </a:r>
            <a:r>
              <a:t> is different from "</a:t>
            </a:r>
            <a:r>
              <a:rPr b="1">
                <a:solidFill>
                  <a:srgbClr val="7030A0"/>
                </a:solidFill>
              </a:rPr>
              <a:t>least to greatest</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1039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t>
            </a:r>
            <a:r>
              <a:rPr b="1">
                <a:solidFill>
                  <a:srgbClr val="7030A0"/>
                </a:solidFill>
              </a:rPr>
              <a:t>greatest to least</a:t>
            </a:r>
            <a:r>
              <a:t>" different from to "</a:t>
            </a:r>
            <a:r>
              <a:rPr b="1">
                <a:solidFill>
                  <a:srgbClr val="7030A0"/>
                </a:solidFill>
              </a:rPr>
              <a:t>least to greatest</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Greatest to least</a:t>
            </a:r>
            <a:r>
              <a:t> is different from "</a:t>
            </a:r>
            <a:r>
              <a:rPr b="1">
                <a:solidFill>
                  <a:srgbClr val="7030A0"/>
                </a:solidFill>
              </a:rPr>
              <a:t>least to greatest</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1039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an example of three numbers in order from </a:t>
            </a:r>
            <a:r>
              <a:rPr b="1">
                <a:solidFill>
                  <a:srgbClr val="7030A0"/>
                </a:solidFill>
              </a:rPr>
              <a:t>greatest to least</a:t>
            </a:r>
            <a:r>
              <a:t>? How do you know?</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Three numbers in order from </a:t>
            </a:r>
            <a:r>
              <a:rPr b="1">
                <a:solidFill>
                  <a:srgbClr val="7030A0"/>
                </a:solidFill>
              </a:rPr>
              <a:t>greatest to least</a:t>
            </a:r>
            <a:r>
              <a:t> are...
I know this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3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greatest to least.</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39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103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103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39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greatest to least</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M1048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3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greatest to least...</a:t>
            </a:r>
            <a:r>
              <a:rPr i="1"/>
              <a:t>
From this visual, I can infer… </a:t>
            </a:r>
            <a:r>
              <a:rPr i="0"/>
              <a:t>(use </a:t>
            </a:r>
            <a:r>
              <a:rPr b="1">
                <a:solidFill>
                  <a:srgbClr val="7030A0"/>
                </a:solidFill>
              </a:rPr>
              <a:t>greatest to least</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3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3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greatest to least</a:t>
            </a:r>
            <a:r>
              <a:t>.
Include 3-5 other vocabulary words in your paragraph. You may include the following stems:​
</a:t>
            </a:r>
            <a:r>
              <a:rPr i="1"/>
              <a:t>•   </a:t>
            </a:r>
            <a:r>
              <a:rPr i="1" b="1">
                <a:solidFill>
                  <a:srgbClr val="7030A0"/>
                </a:solidFill>
              </a:rPr>
              <a:t>Greatest to least</a:t>
            </a:r>
            <a:r>
              <a:rPr i="1"/>
              <a:t> is...
</a:t>
            </a:r>
            <a:r>
              <a:rPr i="1"/>
              <a:t>•   </a:t>
            </a:r>
            <a:r>
              <a:rPr i="1" b="1">
                <a:solidFill>
                  <a:srgbClr val="7030A0"/>
                </a:solidFill>
              </a:rPr>
              <a:t>Greatest to least</a:t>
            </a:r>
            <a:r>
              <a:rPr i="1"/>
              <a:t> is different from "</a:t>
            </a:r>
            <a:r>
              <a:rPr i="1" b="1">
                <a:solidFill>
                  <a:srgbClr val="7030A0"/>
                </a:solidFill>
              </a:rPr>
              <a:t>least to greatest</a:t>
            </a:r>
            <a:r>
              <a:rPr i="1"/>
              <a:t>" because...
</a:t>
            </a:r>
            <a:r>
              <a:rPr i="1"/>
              <a:t>•   Three numbers in order from </a:t>
            </a:r>
            <a:r>
              <a:rPr i="1" b="1">
                <a:solidFill>
                  <a:srgbClr val="7030A0"/>
                </a:solidFill>
              </a:rPr>
              <a:t>greatest to least</a:t>
            </a:r>
            <a:r>
              <a:rPr i="1"/>
              <a:t> are...
I know this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M1039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greatest to least.</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What is an example of three numbers in order from greatest to least? How do you know?</a:t>
            </a:r>
            <a:r>
              <a:t>
</a:t>
            </a:r>
            <a:r>
              <a:rPr i="1"/>
              <a:t>Three numbers in order from greatest to least are...
I know this because...</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M1039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1048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What is an example of three numbers in order from greatest to least? How do you know?</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M1039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1048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103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104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1039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greatest to least</a:t>
            </a:r>
            <a:r>
              <a:t>"? </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Greatest to least</a:t>
            </a:r>
            <a:r>
              <a:t> is...</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