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addition?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Addition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10 more</a:t>
            </a:r>
            <a:r>
              <a:t> related to  addition?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rPr b="1">
                <a:solidFill>
                  <a:srgbClr val="7030A0"/>
                </a:solidFill>
              </a:rPr>
              <a:t>10 more</a:t>
            </a:r>
            <a:r>
              <a:t> is related to addition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10 more</a:t>
            </a:r>
            <a:r>
              <a:t> related to  addition?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rPr b="1">
                <a:solidFill>
                  <a:srgbClr val="7030A0"/>
                </a:solidFill>
              </a:rPr>
              <a:t>10 more</a:t>
            </a:r>
            <a:r>
              <a:t> is related to addition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a:t>
            </a:r>
            <a:r>
              <a:rPr b="1">
                <a:solidFill>
                  <a:srgbClr val="7030A0"/>
                </a:solidFill>
              </a:rPr>
              <a:t>10 more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An example of </a:t>
            </a:r>
            <a:r>
              <a:rPr b="1">
                <a:solidFill>
                  <a:srgbClr val="7030A0"/>
                </a:solidFill>
              </a:rPr>
              <a:t>10 more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10 more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10 more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0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10 more...</a:t>
            </a:r>
            <a:r>
              <a:t>
From this visual, I can infer… (use </a:t>
            </a:r>
            <a:r>
              <a:rPr b="1">
                <a:solidFill>
                  <a:srgbClr val="7030A0"/>
                </a:solidFill>
              </a:rPr>
              <a:t>10 more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10 more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1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10 more.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 example of 10 more?</a:t>
            </a:r>
            <a:r>
              <a:t>
</a:t>
            </a:r>
            <a:r>
              <a:rPr i="1"/>
              <a:t> An example of 10 more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 example of 10 more?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1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10 more</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rPr b="1">
                <a:solidFill>
                  <a:srgbClr val="7030A0"/>
                </a:solidFill>
              </a:rPr>
              <a:t>10 more</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