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1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circle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circle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1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cone</a:t>
            </a:r>
            <a:r>
              <a:t> related to a </a:t>
            </a:r>
            <a:r>
              <a:rPr b="1">
                <a:solidFill>
                  <a:srgbClr val="7030A0"/>
                </a:solidFill>
              </a:rPr>
              <a:t>circle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cone</a:t>
            </a:r>
            <a:r>
              <a:t> is related to a </a:t>
            </a:r>
            <a:r>
              <a:rPr b="1">
                <a:solidFill>
                  <a:srgbClr val="7030A0"/>
                </a:solidFill>
              </a:rPr>
              <a:t>circle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cone</a:t>
            </a:r>
            <a:r>
              <a:t> related to a </a:t>
            </a:r>
            <a:r>
              <a:rPr b="1">
                <a:solidFill>
                  <a:srgbClr val="7030A0"/>
                </a:solidFill>
              </a:rPr>
              <a:t>circle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 related to a </a:t>
            </a:r>
            <a:r>
              <a:rPr b="1">
                <a:solidFill>
                  <a:srgbClr val="7030A0"/>
                </a:solidFill>
              </a:rPr>
              <a:t>circle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1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could someone say that a </a:t>
            </a:r>
            <a:r>
              <a:rPr b="1">
                <a:solidFill>
                  <a:srgbClr val="7030A0"/>
                </a:solidFill>
              </a:rPr>
              <a:t>cone</a:t>
            </a:r>
            <a:r>
              <a:t> does not have a </a:t>
            </a:r>
            <a:r>
              <a:rPr b="1">
                <a:solidFill>
                  <a:srgbClr val="7030A0"/>
                </a:solidFill>
              </a:rPr>
              <a:t>vertex</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Someone could say that a </a:t>
            </a:r>
            <a:r>
              <a:rPr b="1">
                <a:solidFill>
                  <a:srgbClr val="7030A0"/>
                </a:solidFill>
              </a:rPr>
              <a:t>cone</a:t>
            </a:r>
            <a:r>
              <a:t> does not have a </a:t>
            </a:r>
            <a:r>
              <a:rPr b="1">
                <a:solidFill>
                  <a:srgbClr val="7030A0"/>
                </a:solidFill>
              </a:rPr>
              <a:t>vertex</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201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cone...</a:t>
            </a:r>
            <a:r>
              <a:rPr i="1"/>
              <a:t>
From this visual, I can infer… </a:t>
            </a:r>
            <a:r>
              <a:rPr i="0"/>
              <a:t>(use </a:t>
            </a:r>
            <a:r>
              <a:rPr b="1">
                <a:solidFill>
                  <a:srgbClr val="7030A0"/>
                </a:solidFill>
              </a:rPr>
              <a:t>cone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cone</a:t>
            </a:r>
            <a:r>
              <a:t>.
Include 3-5 other vocabulary words in your paragraph. You may include the following stems:​
</a:t>
            </a:r>
            <a:r>
              <a:rPr i="1"/>
              <a:t>•   A </a:t>
            </a:r>
            <a:r>
              <a:rPr i="1" b="1">
                <a:solidFill>
                  <a:srgbClr val="7030A0"/>
                </a:solidFill>
              </a:rPr>
              <a:t>cone</a:t>
            </a:r>
            <a:r>
              <a:rPr i="1"/>
              <a:t> is...
</a:t>
            </a:r>
            <a:r>
              <a:rPr i="1"/>
              <a:t>•   A </a:t>
            </a:r>
            <a:r>
              <a:rPr i="1" b="1">
                <a:solidFill>
                  <a:srgbClr val="7030A0"/>
                </a:solidFill>
              </a:rPr>
              <a:t>cone</a:t>
            </a:r>
            <a:r>
              <a:rPr i="1"/>
              <a:t> is related to a </a:t>
            </a:r>
            <a:r>
              <a:rPr i="1" b="1">
                <a:solidFill>
                  <a:srgbClr val="7030A0"/>
                </a:solidFill>
              </a:rPr>
              <a:t>circle</a:t>
            </a:r>
            <a:r>
              <a:rPr i="1"/>
              <a:t> because...
</a:t>
            </a:r>
            <a:r>
              <a:rPr i="1"/>
              <a:t>•   Someone could say that a </a:t>
            </a:r>
            <a:r>
              <a:rPr i="1" b="1">
                <a:solidFill>
                  <a:srgbClr val="7030A0"/>
                </a:solidFill>
              </a:rPr>
              <a:t>cone</a:t>
            </a:r>
            <a:r>
              <a:rPr i="1"/>
              <a:t> does not have a </a:t>
            </a:r>
            <a:r>
              <a:rPr i="1" b="1">
                <a:solidFill>
                  <a:srgbClr val="7030A0"/>
                </a:solidFill>
              </a:rPr>
              <a:t>vertex</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201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cone.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could someone say that a cone does not have a vertex?</a:t>
            </a:r>
            <a:r>
              <a:t>
</a:t>
            </a:r>
            <a:r>
              <a:rPr i="1"/>
              <a:t>Someone could say that a cone does not have a vertex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2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1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could someone say that a cone does not have a vertex?</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2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1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1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