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slope</a:t>
            </a:r>
            <a:r>
              <a:t> of a graph?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slope</a:t>
            </a:r>
            <a:r>
              <a:t> of a graph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0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correlation coefficient</a:t>
            </a:r>
            <a:r>
              <a:t> different from </a:t>
            </a:r>
            <a:r>
              <a:rPr b="1">
                <a:solidFill>
                  <a:srgbClr val="7030A0"/>
                </a:solidFill>
              </a:rPr>
              <a:t>slope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correlation coefficient</a:t>
            </a:r>
            <a:r>
              <a:t> is different from </a:t>
            </a:r>
            <a:r>
              <a:rPr b="1">
                <a:solidFill>
                  <a:srgbClr val="7030A0"/>
                </a:solidFill>
              </a:rPr>
              <a:t>slope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0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correlation coefficient</a:t>
            </a:r>
            <a:r>
              <a:t> different from </a:t>
            </a:r>
            <a:r>
              <a:rPr b="1">
                <a:solidFill>
                  <a:srgbClr val="7030A0"/>
                </a:solidFill>
              </a:rPr>
              <a:t>slope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correlation coefficient</a:t>
            </a:r>
            <a:r>
              <a:t> is different from </a:t>
            </a:r>
            <a:r>
              <a:rPr b="1">
                <a:solidFill>
                  <a:srgbClr val="7030A0"/>
                </a:solidFill>
              </a:rPr>
              <a:t>slope</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A100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Could a </a:t>
            </a:r>
            <a:r>
              <a:rPr b="1">
                <a:solidFill>
                  <a:srgbClr val="7030A0"/>
                </a:solidFill>
              </a:rPr>
              <a:t>correlation coefficient</a:t>
            </a:r>
            <a:r>
              <a:t> be greater than 1.0?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a:t>
            </a:r>
            <a:r>
              <a:rPr b="1">
                <a:solidFill>
                  <a:srgbClr val="7030A0"/>
                </a:solidFill>
              </a:rPr>
              <a:t>correlation coefficient</a:t>
            </a:r>
            <a:r>
              <a:t> could/could not be greater than 1.0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correlation coefficient.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correlation coefficient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A1051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correlation coefficient...</a:t>
            </a:r>
            <a:r>
              <a:rPr i="1"/>
              <a:t>
From this visual, I can infer… </a:t>
            </a:r>
            <a:r>
              <a:rPr i="0"/>
              <a:t>(use </a:t>
            </a:r>
            <a:r>
              <a:rPr b="1">
                <a:solidFill>
                  <a:srgbClr val="7030A0"/>
                </a:solidFill>
              </a:rPr>
              <a:t>correlation coefficient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correlation coefficient</a:t>
            </a:r>
            <a:r>
              <a:t>.
Include 3-5 other vocabulary words in your paragraph. You may include the following stems:​
</a:t>
            </a:r>
            <a:r>
              <a:rPr i="1"/>
              <a:t>•   The </a:t>
            </a:r>
            <a:r>
              <a:rPr i="1" b="1">
                <a:solidFill>
                  <a:srgbClr val="7030A0"/>
                </a:solidFill>
              </a:rPr>
              <a:t>correlation coefficient</a:t>
            </a:r>
            <a:r>
              <a:rPr i="1"/>
              <a:t> tells you...
</a:t>
            </a:r>
            <a:r>
              <a:rPr i="1"/>
              <a:t>•   A </a:t>
            </a:r>
            <a:r>
              <a:rPr i="1" b="1">
                <a:solidFill>
                  <a:srgbClr val="7030A0"/>
                </a:solidFill>
              </a:rPr>
              <a:t>correlation coefficient</a:t>
            </a:r>
            <a:r>
              <a:rPr i="1"/>
              <a:t> is different from </a:t>
            </a:r>
            <a:r>
              <a:rPr i="1" b="1">
                <a:solidFill>
                  <a:srgbClr val="7030A0"/>
                </a:solidFill>
              </a:rPr>
              <a:t>slope</a:t>
            </a:r>
            <a:r>
              <a:rPr i="1"/>
              <a:t> because...
</a:t>
            </a:r>
            <a:r>
              <a:rPr i="1"/>
              <a:t>•   I think a </a:t>
            </a:r>
            <a:r>
              <a:rPr i="1" b="1">
                <a:solidFill>
                  <a:srgbClr val="7030A0"/>
                </a:solidFill>
              </a:rPr>
              <a:t>correlation coefficient</a:t>
            </a:r>
            <a:r>
              <a:rPr i="1"/>
              <a:t> could/could not be greater than 1.0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A100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correlation coefficient.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Could a correlation coefficient be greater than 1.0? Why or why not?</a:t>
            </a:r>
            <a:r>
              <a:t>
</a:t>
            </a:r>
            <a:r>
              <a:rPr i="1"/>
              <a:t>I think a correlation coefficient could/could not be greater than 1.0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A100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5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Could a correlation coefficient be greater than 1.0? Why or why not?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A100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0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correlation coefficient</a:t>
            </a:r>
            <a:r>
              <a:t> tell you?</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correlation coefficient</a:t>
            </a:r>
            <a:r>
              <a:t> tells you...</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