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2.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45.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2.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image" Target="../media/image4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6.png"/><Relationship Id="rId22" Type="http://schemas.openxmlformats.org/officeDocument/2006/relationships/image" Target="../media/image47.png"/><Relationship Id="rId23" Type="http://schemas.openxmlformats.org/officeDocument/2006/relationships/image" Target="../media/image48.png"/><Relationship Id="rId24" Type="http://schemas.openxmlformats.org/officeDocument/2006/relationships/image" Target="../media/image4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19.xml"/><Relationship Id="rId8" Type="http://schemas.openxmlformats.org/officeDocument/2006/relationships/image" Target="../media/image52.png"/><Relationship Id="rId9" Type="http://schemas.openxmlformats.org/officeDocument/2006/relationships/image" Target="../media/image4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22.png"/><Relationship Id="rId7" Type="http://schemas.openxmlformats.org/officeDocument/2006/relationships/image" Target="../media/image31.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35.png"/><Relationship Id="rId10" Type="http://schemas.openxmlformats.org/officeDocument/2006/relationships/image" Target="../media/image36.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55844"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M2087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spending</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Spending</a:t>
            </a:r>
            <a:r>
              <a:t>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55844" cy="310896"/>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2087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2019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cost</a:t>
            </a:r>
            <a:r>
              <a:t> related to </a:t>
            </a:r>
            <a:r>
              <a:rPr b="1">
                <a:solidFill>
                  <a:srgbClr val="7030A0"/>
                </a:solidFill>
              </a:rPr>
              <a:t>spending</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Cost</a:t>
            </a:r>
            <a:r>
              <a:t> is related to </a:t>
            </a:r>
            <a:r>
              <a:rPr b="1">
                <a:solidFill>
                  <a:srgbClr val="7030A0"/>
                </a:solidFill>
              </a:rPr>
              <a:t>spending</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M2019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a:t>
            </a:r>
            <a:r>
              <a:rPr b="1">
                <a:solidFill>
                  <a:srgbClr val="7030A0"/>
                </a:solidFill>
              </a:rPr>
              <a:t>cost</a:t>
            </a:r>
            <a:r>
              <a:t> related to </a:t>
            </a:r>
            <a:r>
              <a:rPr b="1">
                <a:solidFill>
                  <a:srgbClr val="7030A0"/>
                </a:solidFill>
              </a:rPr>
              <a:t>spending</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Cost</a:t>
            </a:r>
            <a:r>
              <a:t> is related to </a:t>
            </a:r>
            <a:r>
              <a:rPr b="1">
                <a:solidFill>
                  <a:srgbClr val="7030A0"/>
                </a:solidFill>
              </a:rPr>
              <a:t>spending</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M2019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would it mean if an item </a:t>
            </a:r>
            <a:r>
              <a:rPr b="1">
                <a:solidFill>
                  <a:srgbClr val="7030A0"/>
                </a:solidFill>
              </a:rPr>
              <a:t>cost</a:t>
            </a:r>
            <a:r>
              <a:t>s too much?</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An item would </a:t>
            </a:r>
            <a:r>
              <a:rPr b="1">
                <a:solidFill>
                  <a:srgbClr val="7030A0"/>
                </a:solidFill>
              </a:rPr>
              <a:t>cost</a:t>
            </a:r>
            <a:r>
              <a:t> too much if...</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sz="2000"/>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
</a:t>
            </a:r>
            <a:r>
              <a:rPr b="1" sz="2000"/>
              <a:t>•   Vocab Connection Web</a:t>
            </a:r>
            <a:r>
              <a:rPr sz="2000"/>
              <a:t>
Have students make connections to other words in this unit, or other words in previous units. Excellent as a unit review!</a:t>
            </a:r>
          </a:p>
        </p:txBody>
      </p:sp>
      <p:sp>
        <p:nvSpPr>
          <p:cNvPr id="7" name="TextBox 6"/>
          <p:cNvSpPr txBox="1"/>
          <p:nvPr/>
        </p:nvSpPr>
        <p:spPr>
          <a:xfrm>
            <a:off x="6099048" y="1737360"/>
            <a:ext cx="5678424" cy="3474720"/>
          </a:xfrm>
          <a:prstGeom prst="rect">
            <a:avLst/>
          </a:prstGeom>
          <a:noFill/>
        </p:spPr>
        <p:txBody>
          <a:bodyPr wrap="square" anchor="ctr">
            <a:spAutoFit/>
          </a:bodyPr>
          <a:lstStyle/>
          <a:p>
            <a:pPr algn="l"/>
            <a:r>
              <a:rPr sz="2000"/>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201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cost.</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2019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2019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2019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2019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cost</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55844"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4" name="Picture 23" descr="M2087i.png"/>
          <p:cNvPicPr>
            <a:picLocks noChangeAspect="1"/>
          </p:cNvPicPr>
          <p:nvPr/>
        </p:nvPicPr>
        <p:blipFill>
          <a:blip r:embed="rId9"/>
          <a:stretch>
            <a:fillRect/>
          </a:stretch>
        </p:blipFill>
        <p:spPr>
          <a:xfrm>
            <a:off x="4873752" y="658368"/>
            <a:ext cx="1438656" cy="1078992"/>
          </a:xfrm>
          <a:prstGeom prst="rect">
            <a:avLst/>
          </a:prstGeom>
        </p:spPr>
      </p:pic>
      <p:sp>
        <p:nvSpPr>
          <p:cNvPr id="25" name="Oval 24"/>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201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cost...</a:t>
            </a:r>
            <a:r>
              <a:rPr i="1"/>
              <a:t>
From this visual, I can infer… </a:t>
            </a:r>
            <a:r>
              <a:rPr i="0"/>
              <a:t>(use </a:t>
            </a:r>
            <a:r>
              <a:rPr b="1">
                <a:solidFill>
                  <a:srgbClr val="7030A0"/>
                </a:solidFill>
              </a:rPr>
              <a:t>cost</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201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201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squar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cost</a:t>
            </a:r>
            <a:r>
              <a:t>.
Include 3-5 other vocabulary words in your paragraph. You may include the following stems:​
</a:t>
            </a:r>
            <a:r>
              <a:rPr i="1"/>
              <a:t>•   </a:t>
            </a:r>
            <a:r>
              <a:rPr i="1" b="1">
                <a:solidFill>
                  <a:srgbClr val="7030A0"/>
                </a:solidFill>
              </a:rPr>
              <a:t>Cost</a:t>
            </a:r>
            <a:r>
              <a:rPr i="1"/>
              <a:t> is...
</a:t>
            </a:r>
            <a:r>
              <a:rPr i="1"/>
              <a:t>•   </a:t>
            </a:r>
            <a:r>
              <a:rPr i="1" b="1">
                <a:solidFill>
                  <a:srgbClr val="7030A0"/>
                </a:solidFill>
              </a:rPr>
              <a:t>Cost</a:t>
            </a:r>
            <a:r>
              <a:rPr i="1"/>
              <a:t> is related to </a:t>
            </a:r>
            <a:r>
              <a:rPr i="1" b="1">
                <a:solidFill>
                  <a:srgbClr val="7030A0"/>
                </a:solidFill>
              </a:rPr>
              <a:t>spending</a:t>
            </a:r>
            <a:r>
              <a:rPr i="1"/>
              <a:t> because...
</a:t>
            </a:r>
            <a:r>
              <a:rPr i="1"/>
              <a:t>•   An item would </a:t>
            </a:r>
            <a:r>
              <a:rPr i="1" b="1">
                <a:solidFill>
                  <a:srgbClr val="7030A0"/>
                </a:solidFill>
              </a:rPr>
              <a:t>cost</a:t>
            </a:r>
            <a:r>
              <a:rPr i="1"/>
              <a:t> too much if...</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a:t>
            </a:r>
          </a:p>
          <a:p>
            <a:r>
              <a:rPr i="1">
                <a:solidFill>
                  <a:srgbClr val="954ECA"/>
                </a:solidFill>
              </a:rPr>
              <a:t>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55844"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8" name="Picture 7" descr="se.png"/>
          <p:cNvPicPr>
            <a:picLocks noChangeAspect="1"/>
          </p:cNvPicPr>
          <p:nvPr/>
        </p:nvPicPr>
        <p:blipFill>
          <a:blip r:embed="rId6"/>
          <a:stretch>
            <a:fillRect/>
          </a:stretch>
        </p:blipFill>
        <p:spPr>
          <a:xfrm>
            <a:off x="2459736" y="6547104"/>
            <a:ext cx="555844" cy="310896"/>
          </a:xfrm>
          <a:prstGeom prst="rect">
            <a:avLst/>
          </a:prstGeom>
        </p:spPr>
      </p:pic>
      <p:pic>
        <p:nvPicPr>
          <p:cNvPr id="9" name="Picture 8" descr="M2019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cost.</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What would it mean if an item costs too much?</a:t>
            </a:r>
            <a:r>
              <a:t>
</a:t>
            </a:r>
            <a:r>
              <a:rPr i="1"/>
              <a:t>An item would cost too much if...</a:t>
            </a:r>
            <a:r>
              <a:t>
Use the vocabulary words to the right in your response.</a:t>
            </a:r>
          </a:p>
        </p:txBody>
      </p:sp>
      <p:pic>
        <p:nvPicPr>
          <p:cNvPr id="7" name="Picture 6" descr="se.png"/>
          <p:cNvPicPr>
            <a:picLocks noChangeAspect="1"/>
          </p:cNvPicPr>
          <p:nvPr/>
        </p:nvPicPr>
        <p:blipFill>
          <a:blip r:embed="rId3"/>
          <a:stretch>
            <a:fillRect/>
          </a:stretch>
        </p:blipFill>
        <p:spPr>
          <a:xfrm>
            <a:off x="36576" y="6309360"/>
            <a:ext cx="555844" cy="310896"/>
          </a:xfrm>
          <a:prstGeom prst="rect">
            <a:avLst/>
          </a:prstGeom>
        </p:spPr>
      </p:pic>
      <p:pic>
        <p:nvPicPr>
          <p:cNvPr id="8" name="Picture 7" descr="M2019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M2087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55844"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What would it mean if an item costs too much?</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 of... because...</a:t>
            </a:r>
          </a:p>
        </p:txBody>
      </p:sp>
      <p:pic>
        <p:nvPicPr>
          <p:cNvPr id="7" name="Picture 6" descr="M2019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2087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2019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2087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2019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cost</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Cost</a:t>
            </a:r>
            <a:r>
              <a:t> is...</a:t>
            </a:r>
          </a:p>
        </p:txBody>
      </p:sp>
      <p:pic>
        <p:nvPicPr>
          <p:cNvPr id="32" name="Picture 31" descr="se.png"/>
          <p:cNvPicPr>
            <a:picLocks noChangeAspect="1"/>
          </p:cNvPicPr>
          <p:nvPr/>
        </p:nvPicPr>
        <p:blipFill>
          <a:blip r:embed="rId24"/>
          <a:stretch>
            <a:fillRect/>
          </a:stretch>
        </p:blipFill>
        <p:spPr>
          <a:xfrm>
            <a:off x="2459736" y="6547104"/>
            <a:ext cx="555844"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