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circle?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circle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0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similar to a circle?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similar to a circle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cone</a:t>
            </a:r>
            <a:r>
              <a:t> similar to a circle?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similar to a circle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other object can be classified as a </a:t>
            </a:r>
            <a:r>
              <a:rPr b="1">
                <a:solidFill>
                  <a:srgbClr val="7030A0"/>
                </a:solidFill>
              </a:rPr>
              <a:t>cone</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_____ can be classified as a </a:t>
            </a:r>
            <a:r>
              <a:rPr b="1">
                <a:solidFill>
                  <a:srgbClr val="7030A0"/>
                </a:solidFill>
              </a:rPr>
              <a:t>cone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100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cone...</a:t>
            </a:r>
            <a:r>
              <a:t>
From this visual, I can infer… (use </a:t>
            </a:r>
            <a:r>
              <a:rPr b="1">
                <a:solidFill>
                  <a:srgbClr val="7030A0"/>
                </a:solidFill>
              </a:rPr>
              <a:t>cone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cone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101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other object can be classified as a cone? Why?</a:t>
            </a:r>
            <a:r>
              <a:t>
</a:t>
            </a:r>
            <a:r>
              <a:rPr i="1"/>
              <a:t>A _____ can be classified as a cone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1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0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other object can be classified as a cone?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1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circle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