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8.png"/><Relationship Id="rId22" Type="http://schemas.openxmlformats.org/officeDocument/2006/relationships/image" Target="../media/image49.png"/><Relationship Id="rId23" Type="http://schemas.openxmlformats.org/officeDocument/2006/relationships/image" Target="../media/image50.png"/><Relationship Id="rId24" Type="http://schemas.openxmlformats.org/officeDocument/2006/relationships/image" Target="../media/image5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2.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8.xml"/><Relationship Id="rId8" Type="http://schemas.openxmlformats.org/officeDocument/2006/relationships/image" Target="../media/image53.png"/><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02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cylinder?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cylinder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302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302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cone</a:t>
            </a:r>
            <a:r>
              <a:t> different from a cylinder?</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cone</a:t>
            </a:r>
            <a:r>
              <a:t> is not classified as a prism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02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cone</a:t>
            </a:r>
            <a:r>
              <a:t> different from a cylinder?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cone</a:t>
            </a:r>
            <a:r>
              <a:t> is not classified as a prism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0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prism?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prim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02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 </a:t>
            </a:r>
            <a:r>
              <a:rPr b="1">
                <a:solidFill>
                  <a:srgbClr val="7030A0"/>
                </a:solidFill>
              </a:rPr>
              <a:t>cone</a:t>
            </a:r>
            <a:r>
              <a:t> is not classified as a prism?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cone</a:t>
            </a:r>
            <a:r>
              <a:t> is not classified as a prism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cone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2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2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cone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3027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cone...</a:t>
            </a:r>
            <a:r>
              <a:t>
From this visual, I can infer… (use </a:t>
            </a:r>
            <a:r>
              <a:rPr b="1">
                <a:solidFill>
                  <a:srgbClr val="7030A0"/>
                </a:solidFill>
              </a:rPr>
              <a:t>cone</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cone</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M3020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cone.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a cone is not classified as a prism? </a:t>
            </a:r>
            <a:r>
              <a:t>
</a:t>
            </a:r>
            <a:r>
              <a:rPr i="1"/>
              <a:t>A cone is not classified as a prism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3020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302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a cone is not classified as a prism? </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M302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302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2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2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302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cone</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cone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