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cylinder</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cylinder</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different from a </a:t>
            </a:r>
            <a:r>
              <a:rPr b="1">
                <a:solidFill>
                  <a:srgbClr val="7030A0"/>
                </a:solidFill>
              </a:rPr>
              <a:t>cylinder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different from a </a:t>
            </a:r>
            <a:r>
              <a:rPr b="1">
                <a:solidFill>
                  <a:srgbClr val="7030A0"/>
                </a:solidFill>
              </a:rPr>
              <a:t>cylinder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cone</a:t>
            </a:r>
            <a:r>
              <a:t> different from a </a:t>
            </a:r>
            <a:r>
              <a:rPr b="1">
                <a:solidFill>
                  <a:srgbClr val="7030A0"/>
                </a:solidFill>
              </a:rPr>
              <a:t>cylinder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different from a </a:t>
            </a:r>
            <a:r>
              <a:rPr b="1">
                <a:solidFill>
                  <a:srgbClr val="7030A0"/>
                </a:solidFill>
              </a:rPr>
              <a:t>cylinder</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prism</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prism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a:t>
            </a:r>
            <a:r>
              <a:rPr b="1">
                <a:solidFill>
                  <a:srgbClr val="7030A0"/>
                </a:solidFill>
              </a:rPr>
              <a:t>cone</a:t>
            </a:r>
            <a:r>
              <a:t> is not classified as a </a:t>
            </a:r>
            <a:r>
              <a:rPr b="1">
                <a:solidFill>
                  <a:srgbClr val="7030A0"/>
                </a:solidFill>
              </a:rPr>
              <a:t>prism</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not classified as a </a:t>
            </a:r>
            <a:r>
              <a:rPr b="1">
                <a:solidFill>
                  <a:srgbClr val="7030A0"/>
                </a:solidFill>
              </a:rPr>
              <a:t>prism</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02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cone...</a:t>
            </a:r>
            <a:r>
              <a:rPr i="1"/>
              <a:t>
From this visual, I can infer… </a:t>
            </a:r>
            <a:r>
              <a:rPr i="0"/>
              <a:t>(use </a:t>
            </a:r>
            <a:r>
              <a:rPr b="1">
                <a:solidFill>
                  <a:srgbClr val="7030A0"/>
                </a:solidFill>
              </a:rPr>
              <a:t>cone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cone</a:t>
            </a:r>
            <a:r>
              <a:t>.
Include 3-5 other vocabulary words in your paragraph. You may include the following stems:​
</a:t>
            </a:r>
            <a:r>
              <a:rPr i="1"/>
              <a:t>•   A </a:t>
            </a:r>
            <a:r>
              <a:rPr i="1" b="1">
                <a:solidFill>
                  <a:srgbClr val="7030A0"/>
                </a:solidFill>
              </a:rPr>
              <a:t>cone</a:t>
            </a:r>
            <a:r>
              <a:rPr i="1"/>
              <a:t> is...
</a:t>
            </a:r>
            <a:r>
              <a:rPr i="1"/>
              <a:t>•   A </a:t>
            </a:r>
            <a:r>
              <a:rPr i="1" b="1">
                <a:solidFill>
                  <a:srgbClr val="7030A0"/>
                </a:solidFill>
              </a:rPr>
              <a:t>cone</a:t>
            </a:r>
            <a:r>
              <a:rPr i="1"/>
              <a:t> is different from a </a:t>
            </a:r>
            <a:r>
              <a:rPr i="1" b="1">
                <a:solidFill>
                  <a:srgbClr val="7030A0"/>
                </a:solidFill>
              </a:rPr>
              <a:t>cylinder</a:t>
            </a:r>
            <a:r>
              <a:rPr i="1"/>
              <a:t> because...
</a:t>
            </a:r>
            <a:r>
              <a:rPr i="1"/>
              <a:t>•   A </a:t>
            </a:r>
            <a:r>
              <a:rPr i="1" b="1">
                <a:solidFill>
                  <a:srgbClr val="7030A0"/>
                </a:solidFill>
              </a:rPr>
              <a:t>cone</a:t>
            </a:r>
            <a:r>
              <a:rPr i="1"/>
              <a:t> is not classified as a </a:t>
            </a:r>
            <a:r>
              <a:rPr i="1" b="1">
                <a:solidFill>
                  <a:srgbClr val="7030A0"/>
                </a:solidFill>
              </a:rPr>
              <a:t>prism</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302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 cone is not classified as a prism? </a:t>
            </a:r>
            <a:r>
              <a:t>
</a:t>
            </a:r>
            <a:r>
              <a:rPr i="1"/>
              <a:t>A cone is not classified as a prism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302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2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 cone is not classified as a prism?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3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