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addition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Addition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10 more</a:t>
            </a:r>
            <a:r>
              <a:t> related to </a:t>
            </a:r>
            <a:r>
              <a:rPr b="1">
                <a:solidFill>
                  <a:srgbClr val="7030A0"/>
                </a:solidFill>
              </a:rPr>
              <a:t>addition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10 more</a:t>
            </a:r>
            <a:r>
              <a:t> is related to </a:t>
            </a:r>
            <a:r>
              <a:rPr b="1">
                <a:solidFill>
                  <a:srgbClr val="7030A0"/>
                </a:solidFill>
              </a:rPr>
              <a:t>addition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10 more</a:t>
            </a:r>
            <a:r>
              <a:t> related to </a:t>
            </a:r>
            <a:r>
              <a:rPr b="1">
                <a:solidFill>
                  <a:srgbClr val="7030A0"/>
                </a:solidFill>
              </a:rPr>
              <a:t>addition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10 more</a:t>
            </a:r>
            <a:r>
              <a:t> is related to </a:t>
            </a:r>
            <a:r>
              <a:rPr b="1">
                <a:solidFill>
                  <a:srgbClr val="7030A0"/>
                </a:solidFill>
              </a:rPr>
              <a:t>addition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Which way is easiest to show </a:t>
            </a:r>
            <a:r>
              <a:rPr b="1">
                <a:solidFill>
                  <a:srgbClr val="7030A0"/>
                </a:solidFill>
              </a:rPr>
              <a:t>10 more</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easiest way to show </a:t>
            </a:r>
            <a:r>
              <a:rPr b="1">
                <a:solidFill>
                  <a:srgbClr val="7030A0"/>
                </a:solidFill>
              </a:rPr>
              <a:t>10 more</a:t>
            </a:r>
            <a:r>
              <a:t> is...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10 more.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10 more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00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10 more...</a:t>
            </a:r>
            <a:r>
              <a:rPr i="1"/>
              <a:t>
From this visual, I can infer… </a:t>
            </a:r>
            <a:r>
              <a:rPr i="0"/>
              <a:t>(use </a:t>
            </a:r>
            <a:r>
              <a:rPr b="1">
                <a:solidFill>
                  <a:srgbClr val="7030A0"/>
                </a:solidFill>
              </a:rPr>
              <a:t>10 more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10 more</a:t>
            </a:r>
            <a:r>
              <a:t>.
Include 3-5 other vocabulary words in your paragraph. You may include the following stems:​
</a:t>
            </a:r>
            <a:r>
              <a:rPr i="1"/>
              <a:t>•   </a:t>
            </a:r>
            <a:r>
              <a:rPr i="1" b="1">
                <a:solidFill>
                  <a:srgbClr val="7030A0"/>
                </a:solidFill>
              </a:rPr>
              <a:t>10 more</a:t>
            </a:r>
            <a:r>
              <a:rPr i="1"/>
              <a:t> is...
</a:t>
            </a:r>
            <a:r>
              <a:rPr i="1"/>
              <a:t>•   </a:t>
            </a:r>
            <a:r>
              <a:rPr i="1" b="1">
                <a:solidFill>
                  <a:srgbClr val="7030A0"/>
                </a:solidFill>
              </a:rPr>
              <a:t>10 more</a:t>
            </a:r>
            <a:r>
              <a:rPr i="1"/>
              <a:t> is related to </a:t>
            </a:r>
            <a:r>
              <a:rPr i="1" b="1">
                <a:solidFill>
                  <a:srgbClr val="7030A0"/>
                </a:solidFill>
              </a:rPr>
              <a:t>addition</a:t>
            </a:r>
            <a:r>
              <a:rPr i="1"/>
              <a:t> because...
</a:t>
            </a:r>
            <a:r>
              <a:rPr i="1"/>
              <a:t>•   I think the easiest way to show </a:t>
            </a:r>
            <a:r>
              <a:rPr i="1" b="1">
                <a:solidFill>
                  <a:srgbClr val="7030A0"/>
                </a:solidFill>
              </a:rPr>
              <a:t>10 more</a:t>
            </a:r>
            <a:r>
              <a:rPr i="1"/>
              <a:t> 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200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10 more.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Which way is easiest to show 10 more? Why?</a:t>
            </a:r>
            <a:r>
              <a:t>
</a:t>
            </a:r>
            <a:r>
              <a:rPr i="1"/>
              <a:t>I think the easiest way to show 10 more is...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2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Which way is easiest to show 10 more? Why?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2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10 more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10 more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