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608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opposite angle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opposite angle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8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absolute value</a:t>
            </a:r>
            <a:r>
              <a:t> different from an </a:t>
            </a:r>
            <a:r>
              <a:rPr b="1">
                <a:solidFill>
                  <a:srgbClr val="7030A0"/>
                </a:solidFill>
              </a:rPr>
              <a:t>opposite number</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absolute value</a:t>
            </a:r>
            <a:r>
              <a:t> is different from an </a:t>
            </a:r>
            <a:r>
              <a:rPr b="1">
                <a:solidFill>
                  <a:srgbClr val="7030A0"/>
                </a:solidFill>
              </a:rPr>
              <a:t>opposite number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6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absolute value</a:t>
            </a:r>
            <a:r>
              <a:t> different from an </a:t>
            </a:r>
            <a:r>
              <a:rPr b="1">
                <a:solidFill>
                  <a:srgbClr val="7030A0"/>
                </a:solidFill>
              </a:rPr>
              <a:t>opposite number</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absolute value</a:t>
            </a:r>
            <a:r>
              <a:t> is different from an </a:t>
            </a:r>
            <a:r>
              <a:rPr b="1">
                <a:solidFill>
                  <a:srgbClr val="7030A0"/>
                </a:solidFill>
              </a:rPr>
              <a:t>opposite number</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6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an </a:t>
            </a:r>
            <a:r>
              <a:rPr b="1">
                <a:solidFill>
                  <a:srgbClr val="7030A0"/>
                </a:solidFill>
              </a:rPr>
              <a:t>absolute value</a:t>
            </a:r>
            <a:r>
              <a:t> cannot be negative?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 </a:t>
            </a:r>
            <a:r>
              <a:rPr b="1">
                <a:solidFill>
                  <a:srgbClr val="7030A0"/>
                </a:solidFill>
              </a:rPr>
              <a:t>absolute value</a:t>
            </a:r>
            <a:r>
              <a:t> cannot be negative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absolute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absolute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608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absolute value...</a:t>
            </a:r>
            <a:r>
              <a:rPr i="1"/>
              <a:t>
From this visual, I can infer… </a:t>
            </a:r>
            <a:r>
              <a:rPr i="0"/>
              <a:t>(use </a:t>
            </a:r>
            <a:r>
              <a:rPr b="1">
                <a:solidFill>
                  <a:srgbClr val="7030A0"/>
                </a:solidFill>
              </a:rPr>
              <a:t>absolute value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absolute value</a:t>
            </a:r>
            <a:r>
              <a:t>.
Include 3-5 other vocabulary words in your paragraph. You may include the following stems:​
</a:t>
            </a:r>
            <a:r>
              <a:rPr i="1"/>
              <a:t>•   An </a:t>
            </a:r>
            <a:r>
              <a:rPr i="1" b="1">
                <a:solidFill>
                  <a:srgbClr val="7030A0"/>
                </a:solidFill>
              </a:rPr>
              <a:t>absolute value</a:t>
            </a:r>
            <a:r>
              <a:rPr i="1"/>
              <a:t> is...
</a:t>
            </a:r>
            <a:r>
              <a:rPr i="1"/>
              <a:t>•   An </a:t>
            </a:r>
            <a:r>
              <a:rPr i="1" b="1">
                <a:solidFill>
                  <a:srgbClr val="7030A0"/>
                </a:solidFill>
              </a:rPr>
              <a:t>absolute value</a:t>
            </a:r>
            <a:r>
              <a:rPr i="1"/>
              <a:t> is different from an </a:t>
            </a:r>
            <a:r>
              <a:rPr i="1" b="1">
                <a:solidFill>
                  <a:srgbClr val="7030A0"/>
                </a:solidFill>
              </a:rPr>
              <a:t>opposite number</a:t>
            </a:r>
            <a:r>
              <a:rPr i="1"/>
              <a:t> because...
</a:t>
            </a:r>
            <a:r>
              <a:rPr i="1"/>
              <a:t>•   I think an </a:t>
            </a:r>
            <a:r>
              <a:rPr i="1" b="1">
                <a:solidFill>
                  <a:srgbClr val="7030A0"/>
                </a:solidFill>
              </a:rPr>
              <a:t>absolute value</a:t>
            </a:r>
            <a:r>
              <a:rPr i="1"/>
              <a:t> cannot be negative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6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absolute value.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an absolute value cannot be negative? </a:t>
            </a:r>
            <a:r>
              <a:t>
</a:t>
            </a:r>
            <a:r>
              <a:rPr i="1"/>
              <a:t>I think an absolute value cannot be negative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6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608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an absolute value cannot be negative?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6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608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An </a:t>
            </a:r>
            <a:r>
              <a:rPr b="1">
                <a:solidFill>
                  <a:srgbClr val="7030A0"/>
                </a:solidFill>
              </a:rPr>
              <a:t>absolute value</a:t>
            </a:r>
            <a:r>
              <a:t> is...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absolute value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