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4.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1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spending</a:t>
            </a:r>
            <a:r>
              <a:t> mean?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Spending</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2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2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cost</a:t>
            </a:r>
            <a:r>
              <a:t> related to </a:t>
            </a:r>
            <a:r>
              <a:rPr b="1">
                <a:solidFill>
                  <a:srgbClr val="7030A0"/>
                </a:solidFill>
              </a:rPr>
              <a:t>spending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Cost</a:t>
            </a:r>
            <a:r>
              <a:t> is related to </a:t>
            </a:r>
            <a:r>
              <a:rPr b="1">
                <a:solidFill>
                  <a:srgbClr val="7030A0"/>
                </a:solidFill>
              </a:rPr>
              <a:t>spending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2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cost</a:t>
            </a:r>
            <a:r>
              <a:t> related to </a:t>
            </a:r>
            <a:r>
              <a:rPr b="1">
                <a:solidFill>
                  <a:srgbClr val="7030A0"/>
                </a:solidFill>
              </a:rPr>
              <a:t>spending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Cost</a:t>
            </a:r>
            <a:r>
              <a:t> is related to </a:t>
            </a:r>
            <a:r>
              <a:rPr b="1">
                <a:solidFill>
                  <a:srgbClr val="7030A0"/>
                </a:solidFill>
              </a:rPr>
              <a:t>spending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1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side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side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12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square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square</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2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 is important to con</a:t>
            </a:r>
            <a:r>
              <a:rPr b="1">
                <a:solidFill>
                  <a:srgbClr val="7030A0"/>
                </a:solidFill>
              </a:rPr>
              <a:t>side</a:t>
            </a:r>
            <a:r>
              <a:t>r the </a:t>
            </a:r>
            <a:r>
              <a:rPr b="1">
                <a:solidFill>
                  <a:srgbClr val="7030A0"/>
                </a:solidFill>
              </a:rPr>
              <a:t>cost</a:t>
            </a:r>
            <a:r>
              <a:t> before making a purchase?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important to con</a:t>
            </a:r>
            <a:r>
              <a:rPr b="1">
                <a:solidFill>
                  <a:srgbClr val="7030A0"/>
                </a:solidFill>
              </a:rPr>
              <a:t>side</a:t>
            </a:r>
            <a:r>
              <a:t>r the </a:t>
            </a:r>
            <a:r>
              <a:rPr b="1">
                <a:solidFill>
                  <a:srgbClr val="7030A0"/>
                </a:solidFill>
              </a:rPr>
              <a:t>cost</a:t>
            </a:r>
            <a:r>
              <a:t> before making a purchase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312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cost...</a:t>
            </a:r>
            <a:r>
              <a:rPr i="1"/>
              <a:t>
From this visual, I can infer… </a:t>
            </a:r>
            <a:r>
              <a:rPr i="0"/>
              <a:t>(use </a:t>
            </a:r>
            <a:r>
              <a:rPr b="1">
                <a:solidFill>
                  <a:srgbClr val="7030A0"/>
                </a:solidFill>
              </a:rPr>
              <a:t>cost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cost</a:t>
            </a:r>
            <a:r>
              <a:t>.
Include 3-5 other vocabulary words in your paragraph. You may include the following stems:​
</a:t>
            </a:r>
            <a:r>
              <a:rPr i="1"/>
              <a:t>•   </a:t>
            </a:r>
            <a:r>
              <a:rPr i="1" b="1">
                <a:solidFill>
                  <a:srgbClr val="7030A0"/>
                </a:solidFill>
              </a:rPr>
              <a:t>Cost</a:t>
            </a:r>
            <a:r>
              <a:rPr i="1"/>
              <a:t> is...
</a:t>
            </a:r>
            <a:r>
              <a:rPr i="1"/>
              <a:t>•   </a:t>
            </a:r>
            <a:r>
              <a:rPr i="1" b="1">
                <a:solidFill>
                  <a:srgbClr val="7030A0"/>
                </a:solidFill>
              </a:rPr>
              <a:t>Cost</a:t>
            </a:r>
            <a:r>
              <a:rPr i="1"/>
              <a:t> is related to </a:t>
            </a:r>
            <a:r>
              <a:rPr i="1" b="1">
                <a:solidFill>
                  <a:srgbClr val="7030A0"/>
                </a:solidFill>
              </a:rPr>
              <a:t>spending</a:t>
            </a:r>
            <a:r>
              <a:rPr i="1"/>
              <a:t> because...
</a:t>
            </a:r>
            <a:r>
              <a:rPr i="1"/>
              <a:t>•   I think it is important to con</a:t>
            </a:r>
            <a:r>
              <a:rPr i="1" b="1">
                <a:solidFill>
                  <a:srgbClr val="7030A0"/>
                </a:solidFill>
              </a:rPr>
              <a:t>side</a:t>
            </a:r>
            <a:r>
              <a:rPr i="1"/>
              <a:t>r the </a:t>
            </a:r>
            <a:r>
              <a:rPr i="1" b="1">
                <a:solidFill>
                  <a:srgbClr val="7030A0"/>
                </a:solidFill>
              </a:rPr>
              <a:t>cost</a:t>
            </a:r>
            <a:r>
              <a:rPr i="1"/>
              <a:t> before making a purchase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302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cost.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it is important to consider the cost before making a purchase?</a:t>
            </a:r>
            <a:r>
              <a:t>
</a:t>
            </a:r>
            <a:r>
              <a:rPr i="1"/>
              <a:t>I think it is important to consider the cost before making a purchase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302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12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it is important to consider the cost before making a purchase?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302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2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2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2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2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cost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Cost</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