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4.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spending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Spending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related to spending?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Cost is related to spending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cost</a:t>
            </a:r>
            <a:r>
              <a:t> related to spending?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Cost is related to spending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side?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side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square?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square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consider the </a:t>
            </a:r>
            <a:r>
              <a:rPr b="1">
                <a:solidFill>
                  <a:srgbClr val="7030A0"/>
                </a:solidFill>
              </a:rPr>
              <a:t>cost</a:t>
            </a:r>
            <a:r>
              <a:t> before making a purchase?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consider the </a:t>
            </a:r>
            <a:r>
              <a:rPr b="1">
                <a:solidFill>
                  <a:srgbClr val="7030A0"/>
                </a:solidFill>
              </a:rPr>
              <a:t>cost</a:t>
            </a:r>
            <a:r>
              <a:t> before making a purchase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2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cost...</a:t>
            </a:r>
            <a:r>
              <a:t>
From this visual, I can infer… (use </a:t>
            </a:r>
            <a:r>
              <a:rPr b="1">
                <a:solidFill>
                  <a:srgbClr val="7030A0"/>
                </a:solidFill>
              </a:rPr>
              <a:t>cost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cost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302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consider the cost before making a purchase?</a:t>
            </a:r>
            <a:r>
              <a:t>
</a:t>
            </a:r>
            <a:r>
              <a:rPr i="1"/>
              <a:t>I think it is important to consider the cost before making a purchase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2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2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it is important to consider the cost before making a purchase?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302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Cost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