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1350" r:id="rId2"/>
    <p:sldId id="1351" r:id="rId3"/>
    <p:sldId id="1352" r:id="rId4"/>
    <p:sldId id="1353" r:id="rId5"/>
    <p:sldId id="1354" r:id="rId6"/>
    <p:sldId id="1355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iYGWxxFxhYepIg6O6CuWHnexz+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BDF6F-3F80-4907-A3D3-225B4A4C2BBB}" v="42" dt="2025-07-23T16:35:31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76028" autoAdjust="0"/>
  </p:normalViewPr>
  <p:slideViewPr>
    <p:cSldViewPr snapToGrid="0" snapToObjects="1">
      <p:cViewPr varScale="1">
        <p:scale>
          <a:sx n="72" d="100"/>
          <a:sy n="72" d="100"/>
        </p:scale>
        <p:origin x="195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Fleenor" userId="87e0362499c059bd" providerId="LiveId" clId="{7AA45BBF-A294-4C63-8FEC-A33216340534}"/>
    <pc:docChg chg="custSel modSld">
      <pc:chgData name="Stephen Fleenor" userId="87e0362499c059bd" providerId="LiveId" clId="{7AA45BBF-A294-4C63-8FEC-A33216340534}" dt="2021-06-11T13:29:48.952" v="137"/>
      <pc:docMkLst>
        <pc:docMk/>
      </pc:docMkLst>
      <pc:sldChg chg="modSp mod">
        <pc:chgData name="Stephen Fleenor" userId="87e0362499c059bd" providerId="LiveId" clId="{7AA45BBF-A294-4C63-8FEC-A33216340534}" dt="2021-06-11T13:28:37.469" v="124" actId="20577"/>
        <pc:sldMkLst>
          <pc:docMk/>
          <pc:sldMk cId="0" sldId="256"/>
        </pc:sldMkLst>
      </pc:sldChg>
      <pc:sldChg chg="addSp delSp modSp mod">
        <pc:chgData name="Stephen Fleenor" userId="87e0362499c059bd" providerId="LiveId" clId="{7AA45BBF-A294-4C63-8FEC-A33216340534}" dt="2021-06-11T13:29:16.859" v="127" actId="167"/>
        <pc:sldMkLst>
          <pc:docMk/>
          <pc:sldMk cId="0" sldId="257"/>
        </pc:sldMkLst>
      </pc:sldChg>
      <pc:sldChg chg="addSp delSp modSp mod">
        <pc:chgData name="Stephen Fleenor" userId="87e0362499c059bd" providerId="LiveId" clId="{7AA45BBF-A294-4C63-8FEC-A33216340534}" dt="2021-06-11T13:29:36.818" v="133" actId="20577"/>
        <pc:sldMkLst>
          <pc:docMk/>
          <pc:sldMk cId="0" sldId="258"/>
        </pc:sldMkLst>
      </pc:sldChg>
      <pc:sldChg chg="addSp delSp modSp mod">
        <pc:chgData name="Stephen Fleenor" userId="87e0362499c059bd" providerId="LiveId" clId="{7AA45BBF-A294-4C63-8FEC-A33216340534}" dt="2021-06-11T13:29:44.519" v="135"/>
        <pc:sldMkLst>
          <pc:docMk/>
          <pc:sldMk cId="0" sldId="259"/>
        </pc:sldMkLst>
      </pc:sldChg>
      <pc:sldChg chg="addSp delSp modSp mod">
        <pc:chgData name="Stephen Fleenor" userId="87e0362499c059bd" providerId="LiveId" clId="{7AA45BBF-A294-4C63-8FEC-A33216340534}" dt="2021-06-11T13:29:48.952" v="137"/>
        <pc:sldMkLst>
          <pc:docMk/>
          <pc:sldMk cId="0" sldId="260"/>
        </pc:sldMkLst>
      </pc:sldChg>
    </pc:docChg>
  </pc:docChgLst>
  <pc:docChgLst>
    <pc:chgData name="Stephen Fleenor" userId="87e0362499c059bd" providerId="LiveId" clId="{EFE054CF-C314-45AB-9FAA-0ED540F1F87F}"/>
    <pc:docChg chg="undo custSel addSld delSld modSld">
      <pc:chgData name="Stephen Fleenor" userId="87e0362499c059bd" providerId="LiveId" clId="{EFE054CF-C314-45AB-9FAA-0ED540F1F87F}" dt="2022-05-24T20:53:36.990" v="160" actId="207"/>
      <pc:docMkLst>
        <pc:docMk/>
      </pc:docMkLst>
      <pc:sldChg chg="addSp delSp modSp mod setBg modNotesTx">
        <pc:chgData name="Stephen Fleenor" userId="87e0362499c059bd" providerId="LiveId" clId="{EFE054CF-C314-45AB-9FAA-0ED540F1F87F}" dt="2022-05-24T20:53:36.990" v="160" actId="207"/>
        <pc:sldMkLst>
          <pc:docMk/>
          <pc:sldMk cId="0" sldId="256"/>
        </pc:sldMkLst>
      </pc:sldChg>
      <pc:sldChg chg="del">
        <pc:chgData name="Stephen Fleenor" userId="87e0362499c059bd" providerId="LiveId" clId="{EFE054CF-C314-45AB-9FAA-0ED540F1F87F}" dt="2022-05-24T20:43:31.548" v="66" actId="47"/>
        <pc:sldMkLst>
          <pc:docMk/>
          <pc:sldMk cId="0" sldId="257"/>
        </pc:sldMkLst>
      </pc:sldChg>
      <pc:sldChg chg="addSp delSp modSp mod modNotesTx">
        <pc:chgData name="Stephen Fleenor" userId="87e0362499c059bd" providerId="LiveId" clId="{EFE054CF-C314-45AB-9FAA-0ED540F1F87F}" dt="2022-05-24T20:44:56.248" v="75"/>
        <pc:sldMkLst>
          <pc:docMk/>
          <pc:sldMk cId="0" sldId="258"/>
        </pc:sldMkLst>
      </pc:sldChg>
      <pc:sldChg chg="del">
        <pc:chgData name="Stephen Fleenor" userId="87e0362499c059bd" providerId="LiveId" clId="{EFE054CF-C314-45AB-9FAA-0ED540F1F87F}" dt="2022-05-24T20:51:53" v="143" actId="47"/>
        <pc:sldMkLst>
          <pc:docMk/>
          <pc:sldMk cId="0" sldId="259"/>
        </pc:sldMkLst>
      </pc:sldChg>
      <pc:sldChg chg="addSp delSp modSp mod setBg modNotesTx">
        <pc:chgData name="Stephen Fleenor" userId="87e0362499c059bd" providerId="LiveId" clId="{EFE054CF-C314-45AB-9FAA-0ED540F1F87F}" dt="2022-05-24T20:53:26.721" v="156" actId="207"/>
        <pc:sldMkLst>
          <pc:docMk/>
          <pc:sldMk cId="0" sldId="260"/>
        </pc:sldMkLst>
      </pc:sldChg>
      <pc:sldChg chg="addSp delSp modSp mod setBg modNotesTx">
        <pc:chgData name="Stephen Fleenor" userId="87e0362499c059bd" providerId="LiveId" clId="{EFE054CF-C314-45AB-9FAA-0ED540F1F87F}" dt="2022-05-24T20:50:49.910" v="136" actId="1076"/>
        <pc:sldMkLst>
          <pc:docMk/>
          <pc:sldMk cId="0" sldId="1350"/>
        </pc:sldMkLst>
      </pc:sldChg>
      <pc:sldChg chg="delSp modSp add mod setBg modNotesTx">
        <pc:chgData name="Stephen Fleenor" userId="87e0362499c059bd" providerId="LiveId" clId="{EFE054CF-C314-45AB-9FAA-0ED540F1F87F}" dt="2022-05-24T20:53:34.440" v="159" actId="207"/>
        <pc:sldMkLst>
          <pc:docMk/>
          <pc:sldMk cId="1611666289" sldId="1351"/>
        </pc:sldMkLst>
      </pc:sldChg>
      <pc:sldChg chg="delSp modSp add mod setBg modNotesTx">
        <pc:chgData name="Stephen Fleenor" userId="87e0362499c059bd" providerId="LiveId" clId="{EFE054CF-C314-45AB-9FAA-0ED540F1F87F}" dt="2022-05-24T20:53:30.149" v="158" actId="207"/>
        <pc:sldMkLst>
          <pc:docMk/>
          <pc:sldMk cId="3999146739" sldId="1352"/>
        </pc:sldMkLst>
      </pc:sldChg>
    </pc:docChg>
  </pc:docChgLst>
  <pc:docChgLst>
    <pc:chgData name="Stephen Fleenor" userId="a5413d7238abecbd" providerId="LiveId" clId="{33EBDF6F-3F80-4907-A3D3-225B4A4C2BBB}"/>
    <pc:docChg chg="undo custSel modSld modMainMaster">
      <pc:chgData name="Stephen Fleenor" userId="a5413d7238abecbd" providerId="LiveId" clId="{33EBDF6F-3F80-4907-A3D3-225B4A4C2BBB}" dt="2025-07-23T16:35:31.451" v="87"/>
      <pc:docMkLst>
        <pc:docMk/>
      </pc:docMkLst>
      <pc:sldChg chg="addSp delSp modSp mod">
        <pc:chgData name="Stephen Fleenor" userId="a5413d7238abecbd" providerId="LiveId" clId="{33EBDF6F-3F80-4907-A3D3-225B4A4C2BBB}" dt="2025-07-23T16:35:31.451" v="87"/>
        <pc:sldMkLst>
          <pc:docMk/>
          <pc:sldMk cId="0" sldId="1350"/>
        </pc:sldMkLst>
        <pc:spChg chg="mod">
          <ac:chgData name="Stephen Fleenor" userId="a5413d7238abecbd" providerId="LiveId" clId="{33EBDF6F-3F80-4907-A3D3-225B4A4C2BBB}" dt="2025-07-23T16:29:30.312" v="0" actId="2711"/>
          <ac:spMkLst>
            <pc:docMk/>
            <pc:sldMk cId="0" sldId="1350"/>
            <ac:spMk id="4" creationId="{4CD87E1D-0D27-46CD-B291-06A2121EBC26}"/>
          </ac:spMkLst>
        </pc:spChg>
        <pc:spChg chg="add mod">
          <ac:chgData name="Stephen Fleenor" userId="a5413d7238abecbd" providerId="LiveId" clId="{33EBDF6F-3F80-4907-A3D3-225B4A4C2BBB}" dt="2025-07-23T16:35:31.451" v="87"/>
          <ac:spMkLst>
            <pc:docMk/>
            <pc:sldMk cId="0" sldId="1350"/>
            <ac:spMk id="6" creationId="{06F9E49F-8899-2699-581C-1D593A283C9E}"/>
          </ac:spMkLst>
        </pc:spChg>
        <pc:spChg chg="add mod">
          <ac:chgData name="Stephen Fleenor" userId="a5413d7238abecbd" providerId="LiveId" clId="{33EBDF6F-3F80-4907-A3D3-225B4A4C2BBB}" dt="2025-07-23T16:35:31.451" v="87"/>
          <ac:spMkLst>
            <pc:docMk/>
            <pc:sldMk cId="0" sldId="1350"/>
            <ac:spMk id="7" creationId="{880CF1C3-F6A1-2F74-8F28-FBB444BA0B9C}"/>
          </ac:spMkLst>
        </pc:spChg>
        <pc:spChg chg="del">
          <ac:chgData name="Stephen Fleenor" userId="a5413d7238abecbd" providerId="LiveId" clId="{33EBDF6F-3F80-4907-A3D3-225B4A4C2BBB}" dt="2025-07-23T16:35:31.272" v="86" actId="478"/>
          <ac:spMkLst>
            <pc:docMk/>
            <pc:sldMk cId="0" sldId="1350"/>
            <ac:spMk id="21" creationId="{E9FFBA97-2784-4469-A39A-DDA2EF028569}"/>
          </ac:spMkLst>
        </pc:spChg>
        <pc:spChg chg="del">
          <ac:chgData name="Stephen Fleenor" userId="a5413d7238abecbd" providerId="LiveId" clId="{33EBDF6F-3F80-4907-A3D3-225B4A4C2BBB}" dt="2025-07-23T16:35:31.272" v="86" actId="478"/>
          <ac:spMkLst>
            <pc:docMk/>
            <pc:sldMk cId="0" sldId="1350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02.395" v="3" actId="403"/>
          <ac:spMkLst>
            <pc:docMk/>
            <pc:sldMk cId="0" sldId="1350"/>
            <ac:spMk id="63" creationId="{FB34E090-881C-8845-B696-77BA7D7FF966}"/>
          </ac:spMkLst>
        </pc:spChg>
        <pc:spChg chg="mod">
          <ac:chgData name="Stephen Fleenor" userId="a5413d7238abecbd" providerId="LiveId" clId="{33EBDF6F-3F80-4907-A3D3-225B4A4C2BBB}" dt="2025-07-23T16:30:02.395" v="3" actId="403"/>
          <ac:spMkLst>
            <pc:docMk/>
            <pc:sldMk cId="0" sldId="1350"/>
            <ac:spMk id="69" creationId="{98852E52-7C1A-FA18-FCA0-29712C9AD1A3}"/>
          </ac:spMkLst>
        </pc:spChg>
        <pc:spChg chg="mod">
          <ac:chgData name="Stephen Fleenor" userId="a5413d7238abecbd" providerId="LiveId" clId="{33EBDF6F-3F80-4907-A3D3-225B4A4C2BBB}" dt="2025-07-23T16:30:02.395" v="3" actId="403"/>
          <ac:spMkLst>
            <pc:docMk/>
            <pc:sldMk cId="0" sldId="1350"/>
            <ac:spMk id="84" creationId="{989A0A71-DFD6-0C87-A829-7B7956AC440C}"/>
          </ac:spMkLst>
        </pc:spChg>
        <pc:spChg chg="mod">
          <ac:chgData name="Stephen Fleenor" userId="a5413d7238abecbd" providerId="LiveId" clId="{33EBDF6F-3F80-4907-A3D3-225B4A4C2BBB}" dt="2025-07-23T16:30:02.395" v="3" actId="403"/>
          <ac:spMkLst>
            <pc:docMk/>
            <pc:sldMk cId="0" sldId="1350"/>
            <ac:spMk id="93" creationId="{03326903-57FD-5297-0C88-8A4D878988A5}"/>
          </ac:spMkLst>
        </pc:spChg>
        <pc:spChg chg="del">
          <ac:chgData name="Stephen Fleenor" userId="a5413d7238abecbd" providerId="LiveId" clId="{33EBDF6F-3F80-4907-A3D3-225B4A4C2BBB}" dt="2025-07-23T16:35:31.272" v="86" actId="478"/>
          <ac:spMkLst>
            <pc:docMk/>
            <pc:sldMk cId="0" sldId="1350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5:31.272" v="86" actId="478"/>
          <ac:spMkLst>
            <pc:docMk/>
            <pc:sldMk cId="0" sldId="1350"/>
            <ac:spMk id="135" creationId="{00000000-0000-0000-0000-000000000000}"/>
          </ac:spMkLst>
        </pc:spChg>
        <pc:picChg chg="add mod">
          <ac:chgData name="Stephen Fleenor" userId="a5413d7238abecbd" providerId="LiveId" clId="{33EBDF6F-3F80-4907-A3D3-225B4A4C2BBB}" dt="2025-07-23T16:35:31.451" v="87"/>
          <ac:picMkLst>
            <pc:docMk/>
            <pc:sldMk cId="0" sldId="1350"/>
            <ac:picMk id="3" creationId="{6074E482-8892-D383-BBCD-FE92568BCD9E}"/>
          </ac:picMkLst>
        </pc:picChg>
        <pc:picChg chg="add mod">
          <ac:chgData name="Stephen Fleenor" userId="a5413d7238abecbd" providerId="LiveId" clId="{33EBDF6F-3F80-4907-A3D3-225B4A4C2BBB}" dt="2025-07-23T16:35:31.451" v="87"/>
          <ac:picMkLst>
            <pc:docMk/>
            <pc:sldMk cId="0" sldId="1350"/>
            <ac:picMk id="5" creationId="{37BFB40F-DC90-24F3-08D6-7C4A5FD92EF5}"/>
          </ac:picMkLst>
        </pc:picChg>
        <pc:picChg chg="del">
          <ac:chgData name="Stephen Fleenor" userId="a5413d7238abecbd" providerId="LiveId" clId="{33EBDF6F-3F80-4907-A3D3-225B4A4C2BBB}" dt="2025-07-23T16:35:31.272" v="86" actId="478"/>
          <ac:picMkLst>
            <pc:docMk/>
            <pc:sldMk cId="0" sldId="1350"/>
            <ac:picMk id="11" creationId="{ADDCF26E-2AAB-4EFE-A1AA-D6BE4F450EAB}"/>
          </ac:picMkLst>
        </pc:picChg>
      </pc:sldChg>
      <pc:sldChg chg="addSp delSp modSp mod">
        <pc:chgData name="Stephen Fleenor" userId="a5413d7238abecbd" providerId="LiveId" clId="{33EBDF6F-3F80-4907-A3D3-225B4A4C2BBB}" dt="2025-07-23T16:35:26.891" v="85"/>
        <pc:sldMkLst>
          <pc:docMk/>
          <pc:sldMk cId="1561496125" sldId="1351"/>
        </pc:sldMkLst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4" creationId="{4CD87E1D-0D27-46CD-B291-06A2121EBC26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6" creationId="{89008DB9-0D11-BD64-EE48-016B6C8C72AF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12" creationId="{CCE64D92-16AC-45B6-5529-7DB73024766A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13" creationId="{5CE4F219-27FA-1770-4AEE-27487E42AB09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15" creationId="{AFC133C8-5505-57B1-6363-6D27D45D7BC9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17" creationId="{9651112B-7750-9357-166A-C3D2DA0670CE}"/>
          </ac:spMkLst>
        </pc:spChg>
        <pc:spChg chg="del mod">
          <ac:chgData name="Stephen Fleenor" userId="a5413d7238abecbd" providerId="LiveId" clId="{33EBDF6F-3F80-4907-A3D3-225B4A4C2BBB}" dt="2025-07-23T16:35:26.736" v="84" actId="478"/>
          <ac:spMkLst>
            <pc:docMk/>
            <pc:sldMk cId="1561496125" sldId="1351"/>
            <ac:spMk id="21" creationId="{E9FFBA97-2784-4469-A39A-DDA2EF028569}"/>
          </ac:spMkLst>
        </pc:spChg>
        <pc:spChg chg="del mod">
          <ac:chgData name="Stephen Fleenor" userId="a5413d7238abecbd" providerId="LiveId" clId="{33EBDF6F-3F80-4907-A3D3-225B4A4C2BBB}" dt="2025-07-23T16:35:26.736" v="84" actId="478"/>
          <ac:spMkLst>
            <pc:docMk/>
            <pc:sldMk cId="1561496125" sldId="1351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24" creationId="{F96F9FE4-D2CC-BC82-AB5F-26DC8A0323AF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27" creationId="{30DAB36F-66B7-EF61-3C87-9B15FB39F45F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28" creationId="{E169C72A-5AA5-5F25-19A0-D9656E8BD909}"/>
          </ac:spMkLst>
        </pc:spChg>
        <pc:spChg chg="mod">
          <ac:chgData name="Stephen Fleenor" userId="a5413d7238abecbd" providerId="LiveId" clId="{33EBDF6F-3F80-4907-A3D3-225B4A4C2BBB}" dt="2025-07-23T16:30:20.759" v="5"/>
          <ac:spMkLst>
            <pc:docMk/>
            <pc:sldMk cId="1561496125" sldId="1351"/>
            <ac:spMk id="32" creationId="{2ABF8667-3807-3132-2346-CD2AACEF2B66}"/>
          </ac:spMkLst>
        </pc:spChg>
        <pc:spChg chg="add mod">
          <ac:chgData name="Stephen Fleenor" userId="a5413d7238abecbd" providerId="LiveId" clId="{33EBDF6F-3F80-4907-A3D3-225B4A4C2BBB}" dt="2025-07-23T16:35:26.891" v="85"/>
          <ac:spMkLst>
            <pc:docMk/>
            <pc:sldMk cId="1561496125" sldId="1351"/>
            <ac:spMk id="61" creationId="{79261E55-6051-D9AF-7872-F3F96BF89213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74" creationId="{A45421A3-660B-9FCB-42DC-48019F9160DD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84" creationId="{989A0A71-DFD6-0C87-A829-7B7956AC440C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89" creationId="{D3E4A154-893D-89D4-056F-85A5B450740A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93" creationId="{03326903-57FD-5297-0C88-8A4D878988A5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112" creationId="{0D4FA31C-3D31-D461-B27E-F0D454DCCC96}"/>
          </ac:spMkLst>
        </pc:spChg>
        <pc:spChg chg="add mod">
          <ac:chgData name="Stephen Fleenor" userId="a5413d7238abecbd" providerId="LiveId" clId="{33EBDF6F-3F80-4907-A3D3-225B4A4C2BBB}" dt="2025-07-23T16:35:26.891" v="85"/>
          <ac:spMkLst>
            <pc:docMk/>
            <pc:sldMk cId="1561496125" sldId="1351"/>
            <ac:spMk id="113" creationId="{021D578C-1A6E-A1F3-1ACB-008E0233B948}"/>
          </ac:spMkLst>
        </pc:spChg>
        <pc:spChg chg="del mod">
          <ac:chgData name="Stephen Fleenor" userId="a5413d7238abecbd" providerId="LiveId" clId="{33EBDF6F-3F80-4907-A3D3-225B4A4C2BBB}" dt="2025-07-23T16:35:26.736" v="84" actId="478"/>
          <ac:spMkLst>
            <pc:docMk/>
            <pc:sldMk cId="1561496125" sldId="1351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5:26.736" v="84" actId="478"/>
          <ac:spMkLst>
            <pc:docMk/>
            <pc:sldMk cId="1561496125" sldId="1351"/>
            <ac:spMk id="135" creationId="{00000000-0000-0000-0000-000000000000}"/>
          </ac:spMkLst>
        </pc:spChg>
        <pc:spChg chg="mod">
          <ac:chgData name="Stephen Fleenor" userId="a5413d7238abecbd" providerId="LiveId" clId="{33EBDF6F-3F80-4907-A3D3-225B4A4C2BBB}" dt="2025-07-23T16:29:50.664" v="2" actId="2711"/>
          <ac:spMkLst>
            <pc:docMk/>
            <pc:sldMk cId="1561496125" sldId="1351"/>
            <ac:spMk id="137" creationId="{00000000-0000-0000-0000-000000000000}"/>
          </ac:spMkLst>
        </pc:spChg>
        <pc:grpChg chg="del">
          <ac:chgData name="Stephen Fleenor" userId="a5413d7238abecbd" providerId="LiveId" clId="{33EBDF6F-3F80-4907-A3D3-225B4A4C2BBB}" dt="2025-07-23T16:30:20.513" v="4" actId="478"/>
          <ac:grpSpMkLst>
            <pc:docMk/>
            <pc:sldMk cId="1561496125" sldId="1351"/>
            <ac:grpSpMk id="2" creationId="{1C8944AD-2FD3-A4F5-712A-1965EF869700}"/>
          </ac:grpSpMkLst>
        </pc:grpChg>
        <pc:picChg chg="del">
          <ac:chgData name="Stephen Fleenor" userId="a5413d7238abecbd" providerId="LiveId" clId="{33EBDF6F-3F80-4907-A3D3-225B4A4C2BBB}" dt="2025-07-23T16:35:26.736" v="84" actId="478"/>
          <ac:picMkLst>
            <pc:docMk/>
            <pc:sldMk cId="1561496125" sldId="1351"/>
            <ac:picMk id="11" creationId="{ADDCF26E-2AAB-4EFE-A1AA-D6BE4F450EAB}"/>
          </ac:picMkLst>
        </pc:picChg>
        <pc:picChg chg="mod">
          <ac:chgData name="Stephen Fleenor" userId="a5413d7238abecbd" providerId="LiveId" clId="{33EBDF6F-3F80-4907-A3D3-225B4A4C2BBB}" dt="2025-07-23T16:30:20.759" v="5"/>
          <ac:picMkLst>
            <pc:docMk/>
            <pc:sldMk cId="1561496125" sldId="1351"/>
            <ac:picMk id="56" creationId="{9BA0FECB-B1A8-4838-53D1-495D3201FDA7}"/>
          </ac:picMkLst>
        </pc:picChg>
        <pc:picChg chg="add mod">
          <ac:chgData name="Stephen Fleenor" userId="a5413d7238abecbd" providerId="LiveId" clId="{33EBDF6F-3F80-4907-A3D3-225B4A4C2BBB}" dt="2025-07-23T16:35:26.891" v="85"/>
          <ac:picMkLst>
            <pc:docMk/>
            <pc:sldMk cId="1561496125" sldId="1351"/>
            <ac:picMk id="59" creationId="{557FC54F-BEA6-299B-D047-D8BA94E1436D}"/>
          </ac:picMkLst>
        </pc:picChg>
        <pc:picChg chg="add mod">
          <ac:chgData name="Stephen Fleenor" userId="a5413d7238abecbd" providerId="LiveId" clId="{33EBDF6F-3F80-4907-A3D3-225B4A4C2BBB}" dt="2025-07-23T16:35:26.891" v="85"/>
          <ac:picMkLst>
            <pc:docMk/>
            <pc:sldMk cId="1561496125" sldId="1351"/>
            <ac:picMk id="60" creationId="{FDF1EAFE-712F-71FA-4436-ABBAF62C90DF}"/>
          </ac:picMkLst>
        </pc:picChg>
      </pc:sldChg>
      <pc:sldChg chg="addSp delSp modSp mod">
        <pc:chgData name="Stephen Fleenor" userId="a5413d7238abecbd" providerId="LiveId" clId="{33EBDF6F-3F80-4907-A3D3-225B4A4C2BBB}" dt="2025-07-23T16:35:22.304" v="83"/>
        <pc:sldMkLst>
          <pc:docMk/>
          <pc:sldMk cId="923668273" sldId="1352"/>
        </pc:sldMkLst>
        <pc:spChg chg="mod">
          <ac:chgData name="Stephen Fleenor" userId="a5413d7238abecbd" providerId="LiveId" clId="{33EBDF6F-3F80-4907-A3D3-225B4A4C2BBB}" dt="2025-07-23T16:30:31.145" v="8" actId="2711"/>
          <ac:spMkLst>
            <pc:docMk/>
            <pc:sldMk cId="923668273" sldId="1352"/>
            <ac:spMk id="4" creationId="{4CD87E1D-0D27-46CD-B291-06A2121EBC26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6" creationId="{92F7B642-0911-293D-D474-B170D6ED6034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12" creationId="{C787FD6E-3005-9791-C7E6-DC0829C2B197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13" creationId="{7BE60646-8ABB-BC97-82D2-00366461CF34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15" creationId="{AB4560DA-31A5-22A5-CEB2-325B36B488F4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17" creationId="{36EF2B3D-4C8D-CBE8-047B-F0CCB5FAB5C1}"/>
          </ac:spMkLst>
        </pc:spChg>
        <pc:spChg chg="del">
          <ac:chgData name="Stephen Fleenor" userId="a5413d7238abecbd" providerId="LiveId" clId="{33EBDF6F-3F80-4907-A3D3-225B4A4C2BBB}" dt="2025-07-23T16:35:22.075" v="82" actId="478"/>
          <ac:spMkLst>
            <pc:docMk/>
            <pc:sldMk cId="923668273" sldId="1352"/>
            <ac:spMk id="21" creationId="{E9FFBA97-2784-4469-A39A-DDA2EF028569}"/>
          </ac:spMkLst>
        </pc:spChg>
        <pc:spChg chg="del">
          <ac:chgData name="Stephen Fleenor" userId="a5413d7238abecbd" providerId="LiveId" clId="{33EBDF6F-3F80-4907-A3D3-225B4A4C2BBB}" dt="2025-07-23T16:35:22.075" v="82" actId="478"/>
          <ac:spMkLst>
            <pc:docMk/>
            <pc:sldMk cId="923668273" sldId="1352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24" creationId="{64079DC5-13CB-BD00-8ECA-220537F1F343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27" creationId="{DCFA7674-3F7D-2E58-58FB-C31D635ACB30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28" creationId="{78C6E953-B82A-F613-45B8-278207728F2C}"/>
          </ac:spMkLst>
        </pc:spChg>
        <pc:spChg chg="mod">
          <ac:chgData name="Stephen Fleenor" userId="a5413d7238abecbd" providerId="LiveId" clId="{33EBDF6F-3F80-4907-A3D3-225B4A4C2BBB}" dt="2025-07-23T16:30:26.544" v="7"/>
          <ac:spMkLst>
            <pc:docMk/>
            <pc:sldMk cId="923668273" sldId="1352"/>
            <ac:spMk id="32" creationId="{A76E29D3-169B-1E24-E197-C976370A7C30}"/>
          </ac:spMkLst>
        </pc:spChg>
        <pc:spChg chg="add mod">
          <ac:chgData name="Stephen Fleenor" userId="a5413d7238abecbd" providerId="LiveId" clId="{33EBDF6F-3F80-4907-A3D3-225B4A4C2BBB}" dt="2025-07-23T16:35:22.304" v="83"/>
          <ac:spMkLst>
            <pc:docMk/>
            <pc:sldMk cId="923668273" sldId="1352"/>
            <ac:spMk id="114" creationId="{83E2F1BC-3BDD-49F9-150E-FC2736EE2E1E}"/>
          </ac:spMkLst>
        </pc:spChg>
        <pc:spChg chg="add mod">
          <ac:chgData name="Stephen Fleenor" userId="a5413d7238abecbd" providerId="LiveId" clId="{33EBDF6F-3F80-4907-A3D3-225B4A4C2BBB}" dt="2025-07-23T16:35:22.304" v="83"/>
          <ac:spMkLst>
            <pc:docMk/>
            <pc:sldMk cId="923668273" sldId="1352"/>
            <ac:spMk id="115" creationId="{50C55AFF-4A49-F737-0165-23DAC891EA03}"/>
          </ac:spMkLst>
        </pc:spChg>
        <pc:spChg chg="del">
          <ac:chgData name="Stephen Fleenor" userId="a5413d7238abecbd" providerId="LiveId" clId="{33EBDF6F-3F80-4907-A3D3-225B4A4C2BBB}" dt="2025-07-23T16:35:22.075" v="82" actId="478"/>
          <ac:spMkLst>
            <pc:docMk/>
            <pc:sldMk cId="923668273" sldId="1352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2:17.531" v="39" actId="478"/>
          <ac:spMkLst>
            <pc:docMk/>
            <pc:sldMk cId="923668273" sldId="1352"/>
            <ac:spMk id="135" creationId="{00000000-0000-0000-0000-000000000000}"/>
          </ac:spMkLst>
        </pc:spChg>
        <pc:grpChg chg="del">
          <ac:chgData name="Stephen Fleenor" userId="a5413d7238abecbd" providerId="LiveId" clId="{33EBDF6F-3F80-4907-A3D3-225B4A4C2BBB}" dt="2025-07-23T16:30:26.288" v="6" actId="478"/>
          <ac:grpSpMkLst>
            <pc:docMk/>
            <pc:sldMk cId="923668273" sldId="1352"/>
            <ac:grpSpMk id="2" creationId="{1C8944AD-2FD3-A4F5-712A-1965EF869700}"/>
          </ac:grpSpMkLst>
        </pc:grpChg>
        <pc:picChg chg="del">
          <ac:chgData name="Stephen Fleenor" userId="a5413d7238abecbd" providerId="LiveId" clId="{33EBDF6F-3F80-4907-A3D3-225B4A4C2BBB}" dt="2025-07-23T16:32:17.531" v="39" actId="478"/>
          <ac:picMkLst>
            <pc:docMk/>
            <pc:sldMk cId="923668273" sldId="1352"/>
            <ac:picMk id="11" creationId="{ADDCF26E-2AAB-4EFE-A1AA-D6BE4F450EAB}"/>
          </ac:picMkLst>
        </pc:picChg>
        <pc:picChg chg="mod">
          <ac:chgData name="Stephen Fleenor" userId="a5413d7238abecbd" providerId="LiveId" clId="{33EBDF6F-3F80-4907-A3D3-225B4A4C2BBB}" dt="2025-07-23T16:30:26.544" v="7"/>
          <ac:picMkLst>
            <pc:docMk/>
            <pc:sldMk cId="923668273" sldId="1352"/>
            <ac:picMk id="19" creationId="{64B05508-618C-3E4D-F865-91D352ADA4D0}"/>
          </ac:picMkLst>
        </pc:picChg>
        <pc:picChg chg="add del mod">
          <ac:chgData name="Stephen Fleenor" userId="a5413d7238abecbd" providerId="LiveId" clId="{33EBDF6F-3F80-4907-A3D3-225B4A4C2BBB}" dt="2025-07-23T16:35:22.075" v="82" actId="478"/>
          <ac:picMkLst>
            <pc:docMk/>
            <pc:sldMk cId="923668273" sldId="1352"/>
            <ac:picMk id="59" creationId="{6B54723E-9142-93A6-F453-E8A912E1DE92}"/>
          </ac:picMkLst>
        </pc:picChg>
        <pc:picChg chg="add del mod">
          <ac:chgData name="Stephen Fleenor" userId="a5413d7238abecbd" providerId="LiveId" clId="{33EBDF6F-3F80-4907-A3D3-225B4A4C2BBB}" dt="2025-07-23T16:35:22.075" v="82" actId="478"/>
          <ac:picMkLst>
            <pc:docMk/>
            <pc:sldMk cId="923668273" sldId="1352"/>
            <ac:picMk id="60" creationId="{D11A4D8A-C43F-3F57-D2F2-0707697EAB6A}"/>
          </ac:picMkLst>
        </pc:picChg>
        <pc:picChg chg="add mod">
          <ac:chgData name="Stephen Fleenor" userId="a5413d7238abecbd" providerId="LiveId" clId="{33EBDF6F-3F80-4907-A3D3-225B4A4C2BBB}" dt="2025-07-23T16:35:22.304" v="83"/>
          <ac:picMkLst>
            <pc:docMk/>
            <pc:sldMk cId="923668273" sldId="1352"/>
            <ac:picMk id="61" creationId="{97241198-D182-BE5A-1E49-7527FF2DD633}"/>
          </ac:picMkLst>
        </pc:picChg>
        <pc:picChg chg="add mod">
          <ac:chgData name="Stephen Fleenor" userId="a5413d7238abecbd" providerId="LiveId" clId="{33EBDF6F-3F80-4907-A3D3-225B4A4C2BBB}" dt="2025-07-23T16:35:22.304" v="83"/>
          <ac:picMkLst>
            <pc:docMk/>
            <pc:sldMk cId="923668273" sldId="1352"/>
            <ac:picMk id="113" creationId="{3AE5B1CC-0CED-0C53-30A9-2B210F18E3C4}"/>
          </ac:picMkLst>
        </pc:picChg>
      </pc:sldChg>
      <pc:sldChg chg="addSp delSp modSp mod">
        <pc:chgData name="Stephen Fleenor" userId="a5413d7238abecbd" providerId="LiveId" clId="{33EBDF6F-3F80-4907-A3D3-225B4A4C2BBB}" dt="2025-07-23T16:35:18.222" v="81"/>
        <pc:sldMkLst>
          <pc:docMk/>
          <pc:sldMk cId="3948724345" sldId="1353"/>
        </pc:sldMkLst>
        <pc:spChg chg="mod">
          <ac:chgData name="Stephen Fleenor" userId="a5413d7238abecbd" providerId="LiveId" clId="{33EBDF6F-3F80-4907-A3D3-225B4A4C2BBB}" dt="2025-07-23T16:30:41.829" v="11" actId="2711"/>
          <ac:spMkLst>
            <pc:docMk/>
            <pc:sldMk cId="3948724345" sldId="1353"/>
            <ac:spMk id="4" creationId="{4CD87E1D-0D27-46CD-B291-06A2121EBC26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6" creationId="{FF5EC815-52F5-1F4E-9710-F159936A0D46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12" creationId="{E81E2FBA-54D3-C0D4-92C8-5015BEDA7643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13" creationId="{2AA271CD-8632-53FC-B55B-8F1D091D5C3C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15" creationId="{7EEB6CB6-DDDC-CE82-BEC9-B4A8A6A845CA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17" creationId="{F13832FC-DA42-1E77-73A1-ACC1D2257F67}"/>
          </ac:spMkLst>
        </pc:spChg>
        <pc:spChg chg="del">
          <ac:chgData name="Stephen Fleenor" userId="a5413d7238abecbd" providerId="LiveId" clId="{33EBDF6F-3F80-4907-A3D3-225B4A4C2BBB}" dt="2025-07-23T16:35:18.007" v="80" actId="478"/>
          <ac:spMkLst>
            <pc:docMk/>
            <pc:sldMk cId="3948724345" sldId="1353"/>
            <ac:spMk id="21" creationId="{E9FFBA97-2784-4469-A39A-DDA2EF028569}"/>
          </ac:spMkLst>
        </pc:spChg>
        <pc:spChg chg="del">
          <ac:chgData name="Stephen Fleenor" userId="a5413d7238abecbd" providerId="LiveId" clId="{33EBDF6F-3F80-4907-A3D3-225B4A4C2BBB}" dt="2025-07-23T16:35:18.007" v="80" actId="478"/>
          <ac:spMkLst>
            <pc:docMk/>
            <pc:sldMk cId="3948724345" sldId="1353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24" creationId="{BA756495-95CD-94D2-F768-0115DDD3DA67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27" creationId="{244F0FF7-F00C-8328-BF68-FF1F51C432BA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28" creationId="{3F0007D6-8E31-64CE-91BE-A04D2D4DFA74}"/>
          </ac:spMkLst>
        </pc:spChg>
        <pc:spChg chg="mod">
          <ac:chgData name="Stephen Fleenor" userId="a5413d7238abecbd" providerId="LiveId" clId="{33EBDF6F-3F80-4907-A3D3-225B4A4C2BBB}" dt="2025-07-23T16:30:38.031" v="10"/>
          <ac:spMkLst>
            <pc:docMk/>
            <pc:sldMk cId="3948724345" sldId="1353"/>
            <ac:spMk id="32" creationId="{5EE2CE6A-2143-AB3A-87C0-79852859A925}"/>
          </ac:spMkLst>
        </pc:spChg>
        <pc:spChg chg="add mod">
          <ac:chgData name="Stephen Fleenor" userId="a5413d7238abecbd" providerId="LiveId" clId="{33EBDF6F-3F80-4907-A3D3-225B4A4C2BBB}" dt="2025-07-23T16:35:18.222" v="81"/>
          <ac:spMkLst>
            <pc:docMk/>
            <pc:sldMk cId="3948724345" sldId="1353"/>
            <ac:spMk id="116" creationId="{311A06D0-E6C8-1928-4566-28AEC13E561D}"/>
          </ac:spMkLst>
        </pc:spChg>
        <pc:spChg chg="add mod">
          <ac:chgData name="Stephen Fleenor" userId="a5413d7238abecbd" providerId="LiveId" clId="{33EBDF6F-3F80-4907-A3D3-225B4A4C2BBB}" dt="2025-07-23T16:35:18.222" v="81"/>
          <ac:spMkLst>
            <pc:docMk/>
            <pc:sldMk cId="3948724345" sldId="1353"/>
            <ac:spMk id="117" creationId="{C1AE00D0-D279-E729-2A15-D43118C1B57E}"/>
          </ac:spMkLst>
        </pc:spChg>
        <pc:spChg chg="del">
          <ac:chgData name="Stephen Fleenor" userId="a5413d7238abecbd" providerId="LiveId" clId="{33EBDF6F-3F80-4907-A3D3-225B4A4C2BBB}" dt="2025-07-23T16:35:18.007" v="80" actId="478"/>
          <ac:spMkLst>
            <pc:docMk/>
            <pc:sldMk cId="3948724345" sldId="1353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2:14.135" v="37" actId="478"/>
          <ac:spMkLst>
            <pc:docMk/>
            <pc:sldMk cId="3948724345" sldId="1353"/>
            <ac:spMk id="135" creationId="{00000000-0000-0000-0000-000000000000}"/>
          </ac:spMkLst>
        </pc:spChg>
        <pc:grpChg chg="del">
          <ac:chgData name="Stephen Fleenor" userId="a5413d7238abecbd" providerId="LiveId" clId="{33EBDF6F-3F80-4907-A3D3-225B4A4C2BBB}" dt="2025-07-23T16:30:37.663" v="9" actId="478"/>
          <ac:grpSpMkLst>
            <pc:docMk/>
            <pc:sldMk cId="3948724345" sldId="1353"/>
            <ac:grpSpMk id="2" creationId="{1C8944AD-2FD3-A4F5-712A-1965EF869700}"/>
          </ac:grpSpMkLst>
        </pc:grpChg>
        <pc:picChg chg="del">
          <ac:chgData name="Stephen Fleenor" userId="a5413d7238abecbd" providerId="LiveId" clId="{33EBDF6F-3F80-4907-A3D3-225B4A4C2BBB}" dt="2025-07-23T16:32:14.135" v="37" actId="478"/>
          <ac:picMkLst>
            <pc:docMk/>
            <pc:sldMk cId="3948724345" sldId="1353"/>
            <ac:picMk id="11" creationId="{ADDCF26E-2AAB-4EFE-A1AA-D6BE4F450EAB}"/>
          </ac:picMkLst>
        </pc:picChg>
        <pc:picChg chg="mod">
          <ac:chgData name="Stephen Fleenor" userId="a5413d7238abecbd" providerId="LiveId" clId="{33EBDF6F-3F80-4907-A3D3-225B4A4C2BBB}" dt="2025-07-23T16:30:38.031" v="10"/>
          <ac:picMkLst>
            <pc:docMk/>
            <pc:sldMk cId="3948724345" sldId="1353"/>
            <ac:picMk id="52" creationId="{6975EB5F-4EB0-78E1-FCE9-B5A29DDC971B}"/>
          </ac:picMkLst>
        </pc:picChg>
        <pc:picChg chg="add del mod">
          <ac:chgData name="Stephen Fleenor" userId="a5413d7238abecbd" providerId="LiveId" clId="{33EBDF6F-3F80-4907-A3D3-225B4A4C2BBB}" dt="2025-07-23T16:32:43.878" v="44" actId="478"/>
          <ac:picMkLst>
            <pc:docMk/>
            <pc:sldMk cId="3948724345" sldId="1353"/>
            <ac:picMk id="59" creationId="{BA63BE8A-EA06-FA3F-5193-5B720D27679D}"/>
          </ac:picMkLst>
        </pc:picChg>
        <pc:picChg chg="add del mod">
          <ac:chgData name="Stephen Fleenor" userId="a5413d7238abecbd" providerId="LiveId" clId="{33EBDF6F-3F80-4907-A3D3-225B4A4C2BBB}" dt="2025-07-23T16:32:45.323" v="46" actId="478"/>
          <ac:picMkLst>
            <pc:docMk/>
            <pc:sldMk cId="3948724345" sldId="1353"/>
            <ac:picMk id="60" creationId="{A6F1FB8C-99F9-553C-0849-876C565D2693}"/>
          </ac:picMkLst>
        </pc:picChg>
        <pc:picChg chg="add del mod">
          <ac:chgData name="Stephen Fleenor" userId="a5413d7238abecbd" providerId="LiveId" clId="{33EBDF6F-3F80-4907-A3D3-225B4A4C2BBB}" dt="2025-07-23T16:35:18.007" v="80" actId="478"/>
          <ac:picMkLst>
            <pc:docMk/>
            <pc:sldMk cId="3948724345" sldId="1353"/>
            <ac:picMk id="61" creationId="{1F608D69-23F8-A827-1F21-D21381409B24}"/>
          </ac:picMkLst>
        </pc:picChg>
        <pc:picChg chg="add del mod">
          <ac:chgData name="Stephen Fleenor" userId="a5413d7238abecbd" providerId="LiveId" clId="{33EBDF6F-3F80-4907-A3D3-225B4A4C2BBB}" dt="2025-07-23T16:35:18.007" v="80" actId="478"/>
          <ac:picMkLst>
            <pc:docMk/>
            <pc:sldMk cId="3948724345" sldId="1353"/>
            <ac:picMk id="113" creationId="{662AF7CD-F7ED-C8E2-4E96-432F7955FDE9}"/>
          </ac:picMkLst>
        </pc:picChg>
        <pc:picChg chg="add mod">
          <ac:chgData name="Stephen Fleenor" userId="a5413d7238abecbd" providerId="LiveId" clId="{33EBDF6F-3F80-4907-A3D3-225B4A4C2BBB}" dt="2025-07-23T16:35:18.222" v="81"/>
          <ac:picMkLst>
            <pc:docMk/>
            <pc:sldMk cId="3948724345" sldId="1353"/>
            <ac:picMk id="114" creationId="{C415A349-703D-AE2B-035E-07FE7178BE2E}"/>
          </ac:picMkLst>
        </pc:picChg>
        <pc:picChg chg="add mod">
          <ac:chgData name="Stephen Fleenor" userId="a5413d7238abecbd" providerId="LiveId" clId="{33EBDF6F-3F80-4907-A3D3-225B4A4C2BBB}" dt="2025-07-23T16:35:18.222" v="81"/>
          <ac:picMkLst>
            <pc:docMk/>
            <pc:sldMk cId="3948724345" sldId="1353"/>
            <ac:picMk id="115" creationId="{A6C881D4-6DE8-2849-15F5-8E398EC6FA46}"/>
          </ac:picMkLst>
        </pc:picChg>
      </pc:sldChg>
      <pc:sldChg chg="addSp delSp modSp mod">
        <pc:chgData name="Stephen Fleenor" userId="a5413d7238abecbd" providerId="LiveId" clId="{33EBDF6F-3F80-4907-A3D3-225B4A4C2BBB}" dt="2025-07-23T16:35:13.991" v="79"/>
        <pc:sldMkLst>
          <pc:docMk/>
          <pc:sldMk cId="2199276664" sldId="1354"/>
        </pc:sldMkLst>
        <pc:spChg chg="mod">
          <ac:chgData name="Stephen Fleenor" userId="a5413d7238abecbd" providerId="LiveId" clId="{33EBDF6F-3F80-4907-A3D3-225B4A4C2BBB}" dt="2025-07-23T16:30:46.795" v="12" actId="2711"/>
          <ac:spMkLst>
            <pc:docMk/>
            <pc:sldMk cId="2199276664" sldId="1354"/>
            <ac:spMk id="4" creationId="{4CD87E1D-0D27-46CD-B291-06A2121EBC26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6" creationId="{892D7F80-4BBA-3F42-4AE5-ABD89553F420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12" creationId="{F255CE6D-24AA-6708-54DA-2EF9F31E7A2B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13" creationId="{801E25D9-F9DC-007D-1870-54E162850C0A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15" creationId="{D4C0236C-3DD2-ACEA-227E-F8ED09ADF9E1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17" creationId="{D6C075D6-15B4-4093-A5E9-79EC60AB1ECD}"/>
          </ac:spMkLst>
        </pc:spChg>
        <pc:spChg chg="del">
          <ac:chgData name="Stephen Fleenor" userId="a5413d7238abecbd" providerId="LiveId" clId="{33EBDF6F-3F80-4907-A3D3-225B4A4C2BBB}" dt="2025-07-23T16:35:13.686" v="78" actId="478"/>
          <ac:spMkLst>
            <pc:docMk/>
            <pc:sldMk cId="2199276664" sldId="1354"/>
            <ac:spMk id="21" creationId="{E9FFBA97-2784-4469-A39A-DDA2EF028569}"/>
          </ac:spMkLst>
        </pc:spChg>
        <pc:spChg chg="del">
          <ac:chgData name="Stephen Fleenor" userId="a5413d7238abecbd" providerId="LiveId" clId="{33EBDF6F-3F80-4907-A3D3-225B4A4C2BBB}" dt="2025-07-23T16:35:13.686" v="78" actId="478"/>
          <ac:spMkLst>
            <pc:docMk/>
            <pc:sldMk cId="2199276664" sldId="1354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24" creationId="{750FD1C5-6EA6-F773-6892-349B692BA151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27" creationId="{578F8755-5D89-43F2-247F-6F70508D99D3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28" creationId="{6365AAEF-7AB5-F5DA-C214-258F421BD08B}"/>
          </ac:spMkLst>
        </pc:spChg>
        <pc:spChg chg="mod">
          <ac:chgData name="Stephen Fleenor" userId="a5413d7238abecbd" providerId="LiveId" clId="{33EBDF6F-3F80-4907-A3D3-225B4A4C2BBB}" dt="2025-07-23T16:30:49.318" v="14"/>
          <ac:spMkLst>
            <pc:docMk/>
            <pc:sldMk cId="2199276664" sldId="1354"/>
            <ac:spMk id="32" creationId="{5169BF0F-9233-87F5-FFF6-2DFE807B0C48}"/>
          </ac:spMkLst>
        </pc:spChg>
        <pc:spChg chg="add mod">
          <ac:chgData name="Stephen Fleenor" userId="a5413d7238abecbd" providerId="LiveId" clId="{33EBDF6F-3F80-4907-A3D3-225B4A4C2BBB}" dt="2025-07-23T16:35:13.991" v="79"/>
          <ac:spMkLst>
            <pc:docMk/>
            <pc:sldMk cId="2199276664" sldId="1354"/>
            <ac:spMk id="116" creationId="{063EBEEE-71C9-AB15-4EF3-C182657DBF2A}"/>
          </ac:spMkLst>
        </pc:spChg>
        <pc:spChg chg="add mod">
          <ac:chgData name="Stephen Fleenor" userId="a5413d7238abecbd" providerId="LiveId" clId="{33EBDF6F-3F80-4907-A3D3-225B4A4C2BBB}" dt="2025-07-23T16:35:13.991" v="79"/>
          <ac:spMkLst>
            <pc:docMk/>
            <pc:sldMk cId="2199276664" sldId="1354"/>
            <ac:spMk id="117" creationId="{0ACB95C9-2D59-BF7C-D477-929D534E8B0E}"/>
          </ac:spMkLst>
        </pc:spChg>
        <pc:spChg chg="del">
          <ac:chgData name="Stephen Fleenor" userId="a5413d7238abecbd" providerId="LiveId" clId="{33EBDF6F-3F80-4907-A3D3-225B4A4C2BBB}" dt="2025-07-23T16:35:13.686" v="78" actId="478"/>
          <ac:spMkLst>
            <pc:docMk/>
            <pc:sldMk cId="2199276664" sldId="1354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2:08.980" v="35" actId="478"/>
          <ac:spMkLst>
            <pc:docMk/>
            <pc:sldMk cId="2199276664" sldId="1354"/>
            <ac:spMk id="135" creationId="{00000000-0000-0000-0000-000000000000}"/>
          </ac:spMkLst>
        </pc:spChg>
        <pc:grpChg chg="del">
          <ac:chgData name="Stephen Fleenor" userId="a5413d7238abecbd" providerId="LiveId" clId="{33EBDF6F-3F80-4907-A3D3-225B4A4C2BBB}" dt="2025-07-23T16:30:49.063" v="13" actId="478"/>
          <ac:grpSpMkLst>
            <pc:docMk/>
            <pc:sldMk cId="2199276664" sldId="1354"/>
            <ac:grpSpMk id="2" creationId="{1C8944AD-2FD3-A4F5-712A-1965EF869700}"/>
          </ac:grpSpMkLst>
        </pc:grpChg>
        <pc:picChg chg="del">
          <ac:chgData name="Stephen Fleenor" userId="a5413d7238abecbd" providerId="LiveId" clId="{33EBDF6F-3F80-4907-A3D3-225B4A4C2BBB}" dt="2025-07-23T16:32:08.264" v="34" actId="478"/>
          <ac:picMkLst>
            <pc:docMk/>
            <pc:sldMk cId="2199276664" sldId="1354"/>
            <ac:picMk id="11" creationId="{ADDCF26E-2AAB-4EFE-A1AA-D6BE4F450EAB}"/>
          </ac:picMkLst>
        </pc:picChg>
        <pc:picChg chg="mod">
          <ac:chgData name="Stephen Fleenor" userId="a5413d7238abecbd" providerId="LiveId" clId="{33EBDF6F-3F80-4907-A3D3-225B4A4C2BBB}" dt="2025-07-23T16:30:49.318" v="14"/>
          <ac:picMkLst>
            <pc:docMk/>
            <pc:sldMk cId="2199276664" sldId="1354"/>
            <ac:picMk id="51" creationId="{EDD7C9BE-F35A-7799-6B90-9ABAB42EEE94}"/>
          </ac:picMkLst>
        </pc:picChg>
        <pc:picChg chg="add del mod">
          <ac:chgData name="Stephen Fleenor" userId="a5413d7238abecbd" providerId="LiveId" clId="{33EBDF6F-3F80-4907-A3D3-225B4A4C2BBB}" dt="2025-07-23T16:32:47.763" v="47" actId="478"/>
          <ac:picMkLst>
            <pc:docMk/>
            <pc:sldMk cId="2199276664" sldId="1354"/>
            <ac:picMk id="59" creationId="{6215FA20-7788-6BA1-95B0-10DAD06D8CC9}"/>
          </ac:picMkLst>
        </pc:picChg>
        <pc:picChg chg="add del mod">
          <ac:chgData name="Stephen Fleenor" userId="a5413d7238abecbd" providerId="LiveId" clId="{33EBDF6F-3F80-4907-A3D3-225B4A4C2BBB}" dt="2025-07-23T16:32:47.763" v="47" actId="478"/>
          <ac:picMkLst>
            <pc:docMk/>
            <pc:sldMk cId="2199276664" sldId="1354"/>
            <ac:picMk id="60" creationId="{C8F793CC-8EF6-A2C8-2CFF-FF9814A31DBE}"/>
          </ac:picMkLst>
        </pc:picChg>
        <pc:picChg chg="add del mod">
          <ac:chgData name="Stephen Fleenor" userId="a5413d7238abecbd" providerId="LiveId" clId="{33EBDF6F-3F80-4907-A3D3-225B4A4C2BBB}" dt="2025-07-23T16:35:13.686" v="78" actId="478"/>
          <ac:picMkLst>
            <pc:docMk/>
            <pc:sldMk cId="2199276664" sldId="1354"/>
            <ac:picMk id="61" creationId="{1906B2C5-DDCC-A656-5C32-8B21FEB97C3E}"/>
          </ac:picMkLst>
        </pc:picChg>
        <pc:picChg chg="add del mod">
          <ac:chgData name="Stephen Fleenor" userId="a5413d7238abecbd" providerId="LiveId" clId="{33EBDF6F-3F80-4907-A3D3-225B4A4C2BBB}" dt="2025-07-23T16:35:13.686" v="78" actId="478"/>
          <ac:picMkLst>
            <pc:docMk/>
            <pc:sldMk cId="2199276664" sldId="1354"/>
            <ac:picMk id="113" creationId="{E6FD32EF-21BD-6C52-1F20-22796994D1B0}"/>
          </ac:picMkLst>
        </pc:picChg>
        <pc:picChg chg="add mod">
          <ac:chgData name="Stephen Fleenor" userId="a5413d7238abecbd" providerId="LiveId" clId="{33EBDF6F-3F80-4907-A3D3-225B4A4C2BBB}" dt="2025-07-23T16:35:13.991" v="79"/>
          <ac:picMkLst>
            <pc:docMk/>
            <pc:sldMk cId="2199276664" sldId="1354"/>
            <ac:picMk id="114" creationId="{52EA7145-F7A1-F3EB-EF6A-262E5651948A}"/>
          </ac:picMkLst>
        </pc:picChg>
        <pc:picChg chg="add mod">
          <ac:chgData name="Stephen Fleenor" userId="a5413d7238abecbd" providerId="LiveId" clId="{33EBDF6F-3F80-4907-A3D3-225B4A4C2BBB}" dt="2025-07-23T16:35:13.991" v="79"/>
          <ac:picMkLst>
            <pc:docMk/>
            <pc:sldMk cId="2199276664" sldId="1354"/>
            <ac:picMk id="115" creationId="{9F467DF6-836B-1C05-1D68-93E8EB71D9F0}"/>
          </ac:picMkLst>
        </pc:picChg>
      </pc:sldChg>
      <pc:sldChg chg="addSp delSp modSp mod">
        <pc:chgData name="Stephen Fleenor" userId="a5413d7238abecbd" providerId="LiveId" clId="{33EBDF6F-3F80-4907-A3D3-225B4A4C2BBB}" dt="2025-07-23T16:35:01.206" v="77" actId="1076"/>
        <pc:sldMkLst>
          <pc:docMk/>
          <pc:sldMk cId="3283170200" sldId="1355"/>
        </pc:sldMkLst>
        <pc:spChg chg="mod">
          <ac:chgData name="Stephen Fleenor" userId="a5413d7238abecbd" providerId="LiveId" clId="{33EBDF6F-3F80-4907-A3D3-225B4A4C2BBB}" dt="2025-07-23T16:30:59.514" v="17" actId="2711"/>
          <ac:spMkLst>
            <pc:docMk/>
            <pc:sldMk cId="3283170200" sldId="1355"/>
            <ac:spMk id="4" creationId="{4CD87E1D-0D27-46CD-B291-06A2121EBC26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6" creationId="{2D17F1A4-CA25-6DE5-0EA3-FF31A8B88632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12" creationId="{43103E12-4284-5E2E-BF0A-9A2F08DDBC28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13" creationId="{84298504-869B-F856-6D74-063E83A4F1D9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15" creationId="{CAAC8CCC-0CBA-53AC-3A84-E9A5642811DB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17" creationId="{126855C0-8EBE-8B86-F6D6-D1CC40AE9E9B}"/>
          </ac:spMkLst>
        </pc:spChg>
        <pc:spChg chg="del">
          <ac:chgData name="Stephen Fleenor" userId="a5413d7238abecbd" providerId="LiveId" clId="{33EBDF6F-3F80-4907-A3D3-225B4A4C2BBB}" dt="2025-07-23T16:34:08.725" v="65" actId="478"/>
          <ac:spMkLst>
            <pc:docMk/>
            <pc:sldMk cId="3283170200" sldId="1355"/>
            <ac:spMk id="21" creationId="{E9FFBA97-2784-4469-A39A-DDA2EF028569}"/>
          </ac:spMkLst>
        </pc:spChg>
        <pc:spChg chg="del mod">
          <ac:chgData name="Stephen Fleenor" userId="a5413d7238abecbd" providerId="LiveId" clId="{33EBDF6F-3F80-4907-A3D3-225B4A4C2BBB}" dt="2025-07-23T16:33:39.584" v="59" actId="478"/>
          <ac:spMkLst>
            <pc:docMk/>
            <pc:sldMk cId="3283170200" sldId="1355"/>
            <ac:spMk id="22" creationId="{4A101ECC-3F84-48F1-B780-D2A9B090897A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24" creationId="{5179BA41-CDE3-6ADC-A701-3AE7F53C84C0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27" creationId="{E86A6CE5-EB69-0209-10DC-E15544739A34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28" creationId="{C1092BFF-DC00-C621-D666-E743AB551BA3}"/>
          </ac:spMkLst>
        </pc:spChg>
        <pc:spChg chg="mod">
          <ac:chgData name="Stephen Fleenor" userId="a5413d7238abecbd" providerId="LiveId" clId="{33EBDF6F-3F80-4907-A3D3-225B4A4C2BBB}" dt="2025-07-23T16:30:55.139" v="16"/>
          <ac:spMkLst>
            <pc:docMk/>
            <pc:sldMk cId="3283170200" sldId="1355"/>
            <ac:spMk id="32" creationId="{AEAE66A2-5512-4657-44FF-C2EA7615A3A2}"/>
          </ac:spMkLst>
        </pc:spChg>
        <pc:spChg chg="add del mod">
          <ac:chgData name="Stephen Fleenor" userId="a5413d7238abecbd" providerId="LiveId" clId="{33EBDF6F-3F80-4907-A3D3-225B4A4C2BBB}" dt="2025-07-23T16:33:39.188" v="58" actId="478"/>
          <ac:spMkLst>
            <pc:docMk/>
            <pc:sldMk cId="3283170200" sldId="1355"/>
            <ac:spMk id="113" creationId="{0B96BFB5-BD56-11B3-C09B-5519639CF357}"/>
          </ac:spMkLst>
        </pc:spChg>
        <pc:spChg chg="add del mod">
          <ac:chgData name="Stephen Fleenor" userId="a5413d7238abecbd" providerId="LiveId" clId="{33EBDF6F-3F80-4907-A3D3-225B4A4C2BBB}" dt="2025-07-23T16:34:04.007" v="64" actId="21"/>
          <ac:spMkLst>
            <pc:docMk/>
            <pc:sldMk cId="3283170200" sldId="1355"/>
            <ac:spMk id="114" creationId="{71F15728-C68D-3A2D-E923-71EF8851C0B0}"/>
          </ac:spMkLst>
        </pc:spChg>
        <pc:spChg chg="add mod topLvl">
          <ac:chgData name="Stephen Fleenor" userId="a5413d7238abecbd" providerId="LiveId" clId="{33EBDF6F-3F80-4907-A3D3-225B4A4C2BBB}" dt="2025-07-23T16:34:25.562" v="71" actId="165"/>
          <ac:spMkLst>
            <pc:docMk/>
            <pc:sldMk cId="3283170200" sldId="1355"/>
            <ac:spMk id="115" creationId="{00000000-0000-0000-0000-000000000000}"/>
          </ac:spMkLst>
        </pc:spChg>
        <pc:spChg chg="add mod topLvl">
          <ac:chgData name="Stephen Fleenor" userId="a5413d7238abecbd" providerId="LiveId" clId="{33EBDF6F-3F80-4907-A3D3-225B4A4C2BBB}" dt="2025-07-23T16:34:25.562" v="71" actId="165"/>
          <ac:spMkLst>
            <pc:docMk/>
            <pc:sldMk cId="3283170200" sldId="1355"/>
            <ac:spMk id="116" creationId="{71F15728-C68D-3A2D-E923-71EF8851C0B0}"/>
          </ac:spMkLst>
        </pc:spChg>
        <pc:spChg chg="del mod">
          <ac:chgData name="Stephen Fleenor" userId="a5413d7238abecbd" providerId="LiveId" clId="{33EBDF6F-3F80-4907-A3D3-225B4A4C2BBB}" dt="2025-07-23T16:34:04.007" v="64" actId="21"/>
          <ac:spMkLst>
            <pc:docMk/>
            <pc:sldMk cId="3283170200" sldId="1355"/>
            <ac:spMk id="126" creationId="{00000000-0000-0000-0000-000000000000}"/>
          </ac:spMkLst>
        </pc:spChg>
        <pc:spChg chg="del">
          <ac:chgData name="Stephen Fleenor" userId="a5413d7238abecbd" providerId="LiveId" clId="{33EBDF6F-3F80-4907-A3D3-225B4A4C2BBB}" dt="2025-07-23T16:31:24.254" v="24" actId="478"/>
          <ac:spMkLst>
            <pc:docMk/>
            <pc:sldMk cId="3283170200" sldId="1355"/>
            <ac:spMk id="135" creationId="{00000000-0000-0000-0000-000000000000}"/>
          </ac:spMkLst>
        </pc:spChg>
        <pc:grpChg chg="del">
          <ac:chgData name="Stephen Fleenor" userId="a5413d7238abecbd" providerId="LiveId" clId="{33EBDF6F-3F80-4907-A3D3-225B4A4C2BBB}" dt="2025-07-23T16:30:54.922" v="15" actId="478"/>
          <ac:grpSpMkLst>
            <pc:docMk/>
            <pc:sldMk cId="3283170200" sldId="1355"/>
            <ac:grpSpMk id="2" creationId="{1C8944AD-2FD3-A4F5-712A-1965EF869700}"/>
          </ac:grpSpMkLst>
        </pc:grpChg>
        <pc:grpChg chg="add del mod">
          <ac:chgData name="Stephen Fleenor" userId="a5413d7238abecbd" providerId="LiveId" clId="{33EBDF6F-3F80-4907-A3D3-225B4A4C2BBB}" dt="2025-07-23T16:34:25.562" v="71" actId="165"/>
          <ac:grpSpMkLst>
            <pc:docMk/>
            <pc:sldMk cId="3283170200" sldId="1355"/>
            <ac:grpSpMk id="117" creationId="{C6132718-9E35-F1AE-0A32-4B2E809E2C2E}"/>
          </ac:grpSpMkLst>
        </pc:grpChg>
        <pc:picChg chg="del mod">
          <ac:chgData name="Stephen Fleenor" userId="a5413d7238abecbd" providerId="LiveId" clId="{33EBDF6F-3F80-4907-A3D3-225B4A4C2BBB}" dt="2025-07-23T16:32:51.390" v="49" actId="478"/>
          <ac:picMkLst>
            <pc:docMk/>
            <pc:sldMk cId="3283170200" sldId="1355"/>
            <ac:picMk id="11" creationId="{ADDCF26E-2AAB-4EFE-A1AA-D6BE4F450EAB}"/>
          </ac:picMkLst>
        </pc:picChg>
        <pc:picChg chg="mod">
          <ac:chgData name="Stephen Fleenor" userId="a5413d7238abecbd" providerId="LiveId" clId="{33EBDF6F-3F80-4907-A3D3-225B4A4C2BBB}" dt="2025-07-23T16:30:55.139" v="16"/>
          <ac:picMkLst>
            <pc:docMk/>
            <pc:sldMk cId="3283170200" sldId="1355"/>
            <ac:picMk id="46" creationId="{6D5B5F42-184B-E7DE-C9B5-4F38F3593A30}"/>
          </ac:picMkLst>
        </pc:picChg>
        <pc:picChg chg="add del mod">
          <ac:chgData name="Stephen Fleenor" userId="a5413d7238abecbd" providerId="LiveId" clId="{33EBDF6F-3F80-4907-A3D3-225B4A4C2BBB}" dt="2025-07-23T16:32:51.390" v="49" actId="478"/>
          <ac:picMkLst>
            <pc:docMk/>
            <pc:sldMk cId="3283170200" sldId="1355"/>
            <ac:picMk id="59" creationId="{01B5C136-7945-7F24-24C3-DB74EF8BF99E}"/>
          </ac:picMkLst>
        </pc:picChg>
        <pc:picChg chg="add mod">
          <ac:chgData name="Stephen Fleenor" userId="a5413d7238abecbd" providerId="LiveId" clId="{33EBDF6F-3F80-4907-A3D3-225B4A4C2BBB}" dt="2025-07-23T16:35:01.206" v="77" actId="1076"/>
          <ac:picMkLst>
            <pc:docMk/>
            <pc:sldMk cId="3283170200" sldId="1355"/>
            <ac:picMk id="60" creationId="{9E0D6648-D27B-7948-29E2-BE82A2366DB3}"/>
          </ac:picMkLst>
        </pc:picChg>
        <pc:picChg chg="add mod">
          <ac:chgData name="Stephen Fleenor" userId="a5413d7238abecbd" providerId="LiveId" clId="{33EBDF6F-3F80-4907-A3D3-225B4A4C2BBB}" dt="2025-07-23T16:35:01.206" v="77" actId="1076"/>
          <ac:picMkLst>
            <pc:docMk/>
            <pc:sldMk cId="3283170200" sldId="1355"/>
            <ac:picMk id="61" creationId="{26B9182D-57B2-33BC-1AFE-1F77DB42AA02}"/>
          </ac:picMkLst>
        </pc:picChg>
        <pc:picChg chg="add del mod">
          <ac:chgData name="Stephen Fleenor" userId="a5413d7238abecbd" providerId="LiveId" clId="{33EBDF6F-3F80-4907-A3D3-225B4A4C2BBB}" dt="2025-07-23T16:31:22.531" v="23" actId="21"/>
          <ac:picMkLst>
            <pc:docMk/>
            <pc:sldMk cId="3283170200" sldId="1355"/>
            <ac:picMk id="1026" creationId="{01B5C136-7945-7F24-24C3-DB74EF8BF99E}"/>
          </ac:picMkLst>
        </pc:picChg>
      </pc:sldChg>
      <pc:sldMasterChg chg="modSldLayout">
        <pc:chgData name="Stephen Fleenor" userId="a5413d7238abecbd" providerId="LiveId" clId="{33EBDF6F-3F80-4907-A3D3-225B4A4C2BBB}" dt="2025-07-23T16:33:10.179" v="52" actId="478"/>
        <pc:sldMasterMkLst>
          <pc:docMk/>
          <pc:sldMasterMk cId="0" sldId="2147483648"/>
        </pc:sldMasterMkLst>
        <pc:sldLayoutChg chg="delSp mod">
          <pc:chgData name="Stephen Fleenor" userId="a5413d7238abecbd" providerId="LiveId" clId="{33EBDF6F-3F80-4907-A3D3-225B4A4C2BBB}" dt="2025-07-23T16:33:10.179" v="52" actId="478"/>
          <pc:sldLayoutMkLst>
            <pc:docMk/>
            <pc:sldMasterMk cId="0" sldId="2147483648"/>
            <pc:sldLayoutMk cId="0" sldId="2147483650"/>
          </pc:sldLayoutMkLst>
          <pc:cxnChg chg="del">
            <ac:chgData name="Stephen Fleenor" userId="a5413d7238abecbd" providerId="LiveId" clId="{33EBDF6F-3F80-4907-A3D3-225B4A4C2BBB}" dt="2025-07-23T16:33:10.179" v="52" actId="478"/>
            <ac:cxnSpMkLst>
              <pc:docMk/>
              <pc:sldMasterMk cId="0" sldId="2147483648"/>
              <pc:sldLayoutMk cId="0" sldId="2147483650"/>
              <ac:cxnSpMk id="24" creationId="{00000000-0000-0000-0000-000000000000}"/>
            </ac:cxnSpMkLst>
          </pc:cxnChg>
          <pc:cxnChg chg="del">
            <ac:chgData name="Stephen Fleenor" userId="a5413d7238abecbd" providerId="LiveId" clId="{33EBDF6F-3F80-4907-A3D3-225B4A4C2BBB}" dt="2025-07-23T16:33:09.519" v="51" actId="478"/>
            <ac:cxnSpMkLst>
              <pc:docMk/>
              <pc:sldMasterMk cId="0" sldId="2147483648"/>
              <pc:sldLayoutMk cId="0" sldId="2147483650"/>
              <ac:cxnSpMk id="25" creationId="{00000000-0000-0000-0000-000000000000}"/>
            </ac:cxnSpMkLst>
          </pc:cxnChg>
        </pc:sldLayoutChg>
      </pc:sldMasterChg>
    </pc:docChg>
  </pc:docChgLst>
  <pc:docChgLst>
    <pc:chgData name="Stephen Fleenor" userId="87e0362499c059bd" providerId="LiveId" clId="{A9420FE0-496C-DD47-AEC7-DDD1414A82D5}"/>
    <pc:docChg chg="modSld">
      <pc:chgData name="Stephen Fleenor" userId="87e0362499c059bd" providerId="LiveId" clId="{A9420FE0-496C-DD47-AEC7-DDD1414A82D5}" dt="2021-02-22T14:48:21.268" v="97" actId="20577"/>
      <pc:docMkLst>
        <pc:docMk/>
      </pc:docMkLst>
      <pc:sldChg chg="modSp mod">
        <pc:chgData name="Stephen Fleenor" userId="87e0362499c059bd" providerId="LiveId" clId="{A9420FE0-496C-DD47-AEC7-DDD1414A82D5}" dt="2021-02-22T14:47:45.007" v="18" actId="20577"/>
        <pc:sldMkLst>
          <pc:docMk/>
          <pc:sldMk cId="0" sldId="256"/>
        </pc:sldMkLst>
      </pc:sldChg>
      <pc:sldChg chg="modSp mod">
        <pc:chgData name="Stephen Fleenor" userId="87e0362499c059bd" providerId="LiveId" clId="{A9420FE0-496C-DD47-AEC7-DDD1414A82D5}" dt="2021-02-22T14:47:53.083" v="35" actId="20577"/>
        <pc:sldMkLst>
          <pc:docMk/>
          <pc:sldMk cId="0" sldId="257"/>
        </pc:sldMkLst>
      </pc:sldChg>
      <pc:sldChg chg="modSp mod">
        <pc:chgData name="Stephen Fleenor" userId="87e0362499c059bd" providerId="LiveId" clId="{A9420FE0-496C-DD47-AEC7-DDD1414A82D5}" dt="2021-02-22T14:48:01.649" v="50" actId="20577"/>
        <pc:sldMkLst>
          <pc:docMk/>
          <pc:sldMk cId="0" sldId="258"/>
        </pc:sldMkLst>
      </pc:sldChg>
      <pc:sldChg chg="modSp mod">
        <pc:chgData name="Stephen Fleenor" userId="87e0362499c059bd" providerId="LiveId" clId="{A9420FE0-496C-DD47-AEC7-DDD1414A82D5}" dt="2021-02-22T14:48:12.448" v="80" actId="20577"/>
        <pc:sldMkLst>
          <pc:docMk/>
          <pc:sldMk cId="0" sldId="259"/>
        </pc:sldMkLst>
      </pc:sldChg>
      <pc:sldChg chg="modSp mod">
        <pc:chgData name="Stephen Fleenor" userId="87e0362499c059bd" providerId="LiveId" clId="{A9420FE0-496C-DD47-AEC7-DDD1414A82D5}" dt="2021-02-22T14:48:21.268" v="97" actId="20577"/>
        <pc:sldMkLst>
          <pc:docMk/>
          <pc:sldMk cId="0" sldId="260"/>
        </pc:sldMkLst>
      </pc:sldChg>
    </pc:docChg>
  </pc:docChgLst>
  <pc:docChgLst>
    <pc:chgData name="Stephen Fleenor" userId="87e0362499c059bd" providerId="LiveId" clId="{B33F5A8A-8F9C-45BB-A6A1-C4675B09C9CE}"/>
    <pc:docChg chg="undo custSel addSld modSld">
      <pc:chgData name="Stephen Fleenor" userId="87e0362499c059bd" providerId="LiveId" clId="{B33F5A8A-8F9C-45BB-A6A1-C4675B09C9CE}" dt="2021-07-19T13:36:17.639" v="382" actId="20577"/>
      <pc:docMkLst>
        <pc:docMk/>
      </pc:docMkLst>
      <pc:sldChg chg="modSp mod modNotesTx">
        <pc:chgData name="Stephen Fleenor" userId="87e0362499c059bd" providerId="LiveId" clId="{B33F5A8A-8F9C-45BB-A6A1-C4675B09C9CE}" dt="2021-07-16T17:30:34.104" v="208" actId="20577"/>
        <pc:sldMkLst>
          <pc:docMk/>
          <pc:sldMk cId="0" sldId="256"/>
        </pc:sldMkLst>
      </pc:sldChg>
      <pc:sldChg chg="addSp delSp modSp mod modNotesTx">
        <pc:chgData name="Stephen Fleenor" userId="87e0362499c059bd" providerId="LiveId" clId="{B33F5A8A-8F9C-45BB-A6A1-C4675B09C9CE}" dt="2021-07-16T17:30:55.081" v="209"/>
        <pc:sldMkLst>
          <pc:docMk/>
          <pc:sldMk cId="0" sldId="257"/>
        </pc:sldMkLst>
      </pc:sldChg>
      <pc:sldChg chg="addSp delSp modSp mod modShow modNotesTx">
        <pc:chgData name="Stephen Fleenor" userId="87e0362499c059bd" providerId="LiveId" clId="{B33F5A8A-8F9C-45BB-A6A1-C4675B09C9CE}" dt="2021-07-16T17:31:20.677" v="305" actId="20577"/>
        <pc:sldMkLst>
          <pc:docMk/>
          <pc:sldMk cId="0" sldId="258"/>
        </pc:sldMkLst>
      </pc:sldChg>
      <pc:sldChg chg="addSp delSp modSp mod modNotesTx">
        <pc:chgData name="Stephen Fleenor" userId="87e0362499c059bd" providerId="LiveId" clId="{B33F5A8A-8F9C-45BB-A6A1-C4675B09C9CE}" dt="2021-07-16T17:32:09.116" v="362"/>
        <pc:sldMkLst>
          <pc:docMk/>
          <pc:sldMk cId="0" sldId="259"/>
        </pc:sldMkLst>
      </pc:sldChg>
      <pc:sldChg chg="addSp delSp modSp mod modNotesTx">
        <pc:chgData name="Stephen Fleenor" userId="87e0362499c059bd" providerId="LiveId" clId="{B33F5A8A-8F9C-45BB-A6A1-C4675B09C9CE}" dt="2021-07-19T13:36:17.639" v="382" actId="20577"/>
        <pc:sldMkLst>
          <pc:docMk/>
          <pc:sldMk cId="0" sldId="260"/>
        </pc:sldMkLst>
      </pc:sldChg>
      <pc:sldChg chg="addSp delSp modSp add mod modNotesTx">
        <pc:chgData name="Stephen Fleenor" userId="87e0362499c059bd" providerId="LiveId" clId="{B33F5A8A-8F9C-45BB-A6A1-C4675B09C9CE}" dt="2021-07-16T17:31:38.276" v="361" actId="20577"/>
        <pc:sldMkLst>
          <pc:docMk/>
          <pc:sldMk cId="0" sldId="1350"/>
        </pc:sldMkLst>
      </pc:sldChg>
    </pc:docChg>
  </pc:docChgLst>
  <pc:docChgLst>
    <pc:chgData name="Stephen Fleenor" userId="87e0362499c059bd" providerId="LiveId" clId="{3AD4592E-038C-404C-9A94-D5C8102ED412}"/>
    <pc:docChg chg="undo redo custSel addSld delSld modSld">
      <pc:chgData name="Stephen Fleenor" userId="87e0362499c059bd" providerId="LiveId" clId="{3AD4592E-038C-404C-9A94-D5C8102ED412}" dt="2023-02-12T00:16:04.631" v="413" actId="20577"/>
      <pc:docMkLst>
        <pc:docMk/>
      </pc:docMkLst>
      <pc:sldChg chg="add del">
        <pc:chgData name="Stephen Fleenor" userId="87e0362499c059bd" providerId="LiveId" clId="{3AD4592E-038C-404C-9A94-D5C8102ED412}" dt="2023-02-12T00:11:31.159" v="47" actId="47"/>
        <pc:sldMkLst>
          <pc:docMk/>
          <pc:sldMk cId="0" sldId="256"/>
        </pc:sldMkLst>
      </pc:sldChg>
      <pc:sldChg chg="addSp delSp modSp add del mod">
        <pc:chgData name="Stephen Fleenor" userId="87e0362499c059bd" providerId="LiveId" clId="{3AD4592E-038C-404C-9A94-D5C8102ED412}" dt="2023-02-12T00:12:02.361" v="55" actId="47"/>
        <pc:sldMkLst>
          <pc:docMk/>
          <pc:sldMk cId="0" sldId="258"/>
        </pc:sldMkLst>
      </pc:sldChg>
      <pc:sldChg chg="add del">
        <pc:chgData name="Stephen Fleenor" userId="87e0362499c059bd" providerId="LiveId" clId="{3AD4592E-038C-404C-9A94-D5C8102ED412}" dt="2023-02-12T00:11:32.748" v="49" actId="47"/>
        <pc:sldMkLst>
          <pc:docMk/>
          <pc:sldMk cId="0" sldId="260"/>
        </pc:sldMkLst>
      </pc:sldChg>
      <pc:sldChg chg="addSp delSp modSp mod modNotesTx">
        <pc:chgData name="Stephen Fleenor" userId="87e0362499c059bd" providerId="LiveId" clId="{3AD4592E-038C-404C-9A94-D5C8102ED412}" dt="2023-02-12T00:12:35.068" v="135" actId="5793"/>
        <pc:sldMkLst>
          <pc:docMk/>
          <pc:sldMk cId="0" sldId="1350"/>
        </pc:sldMkLst>
      </pc:sldChg>
      <pc:sldChg chg="modSp add mod setBg">
        <pc:chgData name="Stephen Fleenor" userId="87e0362499c059bd" providerId="LiveId" clId="{3AD4592E-038C-404C-9A94-D5C8102ED412}" dt="2023-02-12T00:14:53.303" v="295" actId="20577"/>
        <pc:sldMkLst>
          <pc:docMk/>
          <pc:sldMk cId="1561496125" sldId="1351"/>
        </pc:sldMkLst>
      </pc:sldChg>
      <pc:sldChg chg="add del">
        <pc:chgData name="Stephen Fleenor" userId="87e0362499c059bd" providerId="LiveId" clId="{3AD4592E-038C-404C-9A94-D5C8102ED412}" dt="2023-02-12T00:11:30.579" v="46" actId="47"/>
        <pc:sldMkLst>
          <pc:docMk/>
          <pc:sldMk cId="1611666289" sldId="1351"/>
        </pc:sldMkLst>
      </pc:sldChg>
      <pc:sldChg chg="modSp add mod setBg">
        <pc:chgData name="Stephen Fleenor" userId="87e0362499c059bd" providerId="LiveId" clId="{3AD4592E-038C-404C-9A94-D5C8102ED412}" dt="2023-02-12T00:15:13.838" v="316" actId="20577"/>
        <pc:sldMkLst>
          <pc:docMk/>
          <pc:sldMk cId="923668273" sldId="1352"/>
        </pc:sldMkLst>
      </pc:sldChg>
      <pc:sldChg chg="add del">
        <pc:chgData name="Stephen Fleenor" userId="87e0362499c059bd" providerId="LiveId" clId="{3AD4592E-038C-404C-9A94-D5C8102ED412}" dt="2023-02-12T00:11:32.020" v="48" actId="47"/>
        <pc:sldMkLst>
          <pc:docMk/>
          <pc:sldMk cId="3999146739" sldId="1352"/>
        </pc:sldMkLst>
      </pc:sldChg>
      <pc:sldChg chg="modSp add mod setBg">
        <pc:chgData name="Stephen Fleenor" userId="87e0362499c059bd" providerId="LiveId" clId="{3AD4592E-038C-404C-9A94-D5C8102ED412}" dt="2023-02-12T00:15:26.758" v="342" actId="20577"/>
        <pc:sldMkLst>
          <pc:docMk/>
          <pc:sldMk cId="3948724345" sldId="1353"/>
        </pc:sldMkLst>
      </pc:sldChg>
      <pc:sldChg chg="modSp add mod setBg">
        <pc:chgData name="Stephen Fleenor" userId="87e0362499c059bd" providerId="LiveId" clId="{3AD4592E-038C-404C-9A94-D5C8102ED412}" dt="2023-02-12T00:15:37.031" v="377" actId="20577"/>
        <pc:sldMkLst>
          <pc:docMk/>
          <pc:sldMk cId="2199276664" sldId="1354"/>
        </pc:sldMkLst>
      </pc:sldChg>
      <pc:sldChg chg="modSp add mod setBg">
        <pc:chgData name="Stephen Fleenor" userId="87e0362499c059bd" providerId="LiveId" clId="{3AD4592E-038C-404C-9A94-D5C8102ED412}" dt="2023-02-12T00:16:04.631" v="413" actId="20577"/>
        <pc:sldMkLst>
          <pc:docMk/>
          <pc:sldMk cId="3283170200" sldId="13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3204580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416126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19682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211119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u="sng" dirty="0"/>
              <a:t>Script</a:t>
            </a:r>
            <a:r>
              <a:rPr lang="en-US" b="0" u="none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Can everyone </a:t>
            </a:r>
            <a:r>
              <a:rPr lang="en-US" b="1" u="none" dirty="0"/>
              <a:t>(raise a thumb/stand up/raise your hand/put your hand on your head)</a:t>
            </a:r>
            <a:r>
              <a:rPr lang="en-US" b="0" u="none" dirty="0"/>
              <a:t>? Think about this question, when you are ready to answer this question, </a:t>
            </a:r>
            <a:r>
              <a:rPr lang="en-US" b="1" u="none" dirty="0"/>
              <a:t>(lower your hand/sit down)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You are going to share with </a:t>
            </a:r>
            <a:r>
              <a:rPr lang="en-US" b="1" u="none" dirty="0"/>
              <a:t>(shoulder partner/table group/away partner)</a:t>
            </a:r>
            <a:r>
              <a:rPr lang="en-US" b="0" u="none" dirty="0"/>
              <a:t>. The person in your group that will go first is the person </a:t>
            </a:r>
            <a:r>
              <a:rPr lang="en-US" b="1" u="none" dirty="0"/>
              <a:t>(with the longest hair/with the shortest hair/with the brightest shirt/with the darkest shirt</a:t>
            </a:r>
            <a:r>
              <a:rPr lang="en-US" b="1" i="1" u="none" dirty="0"/>
              <a:t>/[letter designation within the table group]</a:t>
            </a:r>
            <a:r>
              <a:rPr lang="en-US" b="1" u="none" dirty="0"/>
              <a:t>/closest to the door/closest to the window)</a:t>
            </a:r>
            <a:r>
              <a:rPr lang="en-US" b="0" u="none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u="none" dirty="0"/>
              <a:t>[Students share with their partners/groups. When ~50% of the class is no longer discussing the content, bring everyone back together.]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/>
              <a:t>I’m going to </a:t>
            </a:r>
            <a:r>
              <a:rPr lang="en-US" b="1" u="none" dirty="0"/>
              <a:t>(call on some students randomly/call on one person with each group </a:t>
            </a:r>
            <a:r>
              <a:rPr lang="en-US" b="1" i="1" u="none" dirty="0"/>
              <a:t>[perhaps using one of the “Goes 1</a:t>
            </a:r>
            <a:r>
              <a:rPr lang="en-US" b="1" i="1" u="none" baseline="30000" dirty="0"/>
              <a:t>st</a:t>
            </a:r>
            <a:r>
              <a:rPr lang="en-US" b="1" i="1" u="none" dirty="0"/>
              <a:t>” designations]</a:t>
            </a:r>
            <a:r>
              <a:rPr lang="en-US" b="1" i="0" u="none" dirty="0"/>
              <a:t>/have everyone write down their response)</a:t>
            </a:r>
            <a:r>
              <a:rPr lang="en-US" b="0" i="0" u="none" dirty="0"/>
              <a:t>.</a:t>
            </a:r>
            <a:endParaRPr lang="en-US" b="0" u="sng" dirty="0"/>
          </a:p>
        </p:txBody>
      </p:sp>
    </p:spTree>
    <p:extLst>
      <p:ext uri="{BB962C8B-B14F-4D97-AF65-F5344CB8AC3E}">
        <p14:creationId xmlns:p14="http://schemas.microsoft.com/office/powerpoint/2010/main" val="46095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de Orange Stripe">
  <p:cSld name="Side Orange Strip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641800" y="244400"/>
            <a:ext cx="10962400" cy="2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ubTitle" idx="1"/>
          </p:nvPr>
        </p:nvSpPr>
        <p:spPr>
          <a:xfrm>
            <a:off x="1519800" y="2089067"/>
            <a:ext cx="9776800" cy="3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lvl="1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lvl="2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lvl="3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How is ______ related to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______ is related to ______ because…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C8944AD-2FD3-A4F5-712A-1965EF869700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A9416F1-32A8-A9BE-3C60-B97BF6F237F7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34E090-881C-8845-B696-77BA7D7FF966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64" name="Picture 6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5218877-A61E-C36A-7A68-5254DAB5F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65" name="Picture 6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1A92AC7-D891-448F-6EE5-4FF1C4CE9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66" name="Picture 6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E6F9F40-9942-0E87-06C5-4909E65681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67" name="Picture 6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25A6571-F953-E193-6514-6E1504F29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68" name="Double Bracket 67">
              <a:extLst>
                <a:ext uri="{FF2B5EF4-FFF2-40B4-BE49-F238E27FC236}">
                  <a16:creationId xmlns:a16="http://schemas.microsoft.com/office/drawing/2014/main" id="{4741C22C-FDF0-EE4B-D851-0A86E9006AD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98852E52-7C1A-FA18-FCA0-29712C9AD1A3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E5ADA53F-0BC3-5F5E-EF69-AA0B080ADD2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71" name="Picture 7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8360B3-ECA2-33EE-133C-9EBA8C78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72" name="Picture 7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CB3D7DD-FA33-A901-F8E3-1EEE5FB4CF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7CF6E65-631C-EDF9-1104-7FF59A34F11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Double Bracket 73">
              <a:extLst>
                <a:ext uri="{FF2B5EF4-FFF2-40B4-BE49-F238E27FC236}">
                  <a16:creationId xmlns:a16="http://schemas.microsoft.com/office/drawing/2014/main" id="{A45421A3-660B-9FCB-42DC-48019F9160DD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94D92CD-83FC-81E1-1FA8-9322678EEAFC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76" name="Picture 7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03ED98DA-8444-E9C4-4061-EC5619885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77" name="Picture 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0083F51-73EE-6BE7-A201-BDD2EF443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26FDADE3-256E-9923-64CA-A0C5933A67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9" name="Picture 7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72CF705B-566A-06B2-0435-1A3EFE6B2D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B4D2B57-93FC-B52B-9AE8-D52BC2DEE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C6EE008-C18B-0B97-74B9-3341033A93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21B9E8E8-F43A-5633-A863-35AB6CA1AD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6FC0F31A-B1BE-A572-F745-5E4C166D643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9A0A71-DFD6-0C87-A829-7B7956AC440C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85" name="Picture 8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C7657CB-C466-34E8-473F-48F6FFA4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8230E4F-8ABD-7DE5-64CD-8376E7792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87" name="Picture 8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74D664-49BE-3091-D6C6-3227B3873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1414174-81FC-D0C7-C71C-F192A202F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3E4A154-893D-89D4-056F-85A5B450740A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90" name="Picture 8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291A01-B11B-3744-9879-08CAE508F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91" name="Picture 9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03F0FE0-B71F-8648-33A2-30C2D94232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92" name="Double Bracket 91">
              <a:extLst>
                <a:ext uri="{FF2B5EF4-FFF2-40B4-BE49-F238E27FC236}">
                  <a16:creationId xmlns:a16="http://schemas.microsoft.com/office/drawing/2014/main" id="{7CA2173E-2394-F193-01CE-C809459106DD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3326903-57FD-5297-0C88-8A4D878988A5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94" name="Picture 9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FA56F8-02B9-336F-9043-9CB49534E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043C533-0841-B7BE-61EC-D876A977F0F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950ADA9-CA36-F869-29DD-BFF9C590BEC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7" name="Picture 10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431176-F19D-FBFC-7AB2-7826DCBA81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8" name="Picture 10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2F017D-AD1C-44B1-11B0-FCB722B5D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9" name="Picture 10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07D9A74-5FE6-070B-4085-40E900AE6F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10" name="Picture 10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8AF7D30-D7CF-58AF-F588-2BCFFA8E68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C0B2481-33E5-AAFA-F2A2-827F5D18277C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103" name="Picture 10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B77E7B4-D798-B52C-F702-AAE377182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4" name="Picture 10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9EBCAB8-9B85-BE2E-9466-FACCE893D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5" name="Picture 10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936BF53-0DFF-5E88-ACC8-92B05B266E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6" name="Picture 10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26F17C-7D9D-1366-C90A-FA29A4DC3E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06E5C5C6-F75E-BF22-ED3D-A4660243AE3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99" name="Picture 9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46DE2D1-3A4A-6C7A-76F8-E3E2F4DC52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0" name="Picture 9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782A7FB-EE3B-5058-074D-F8EBA932B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1" name="Picture 10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8252ACD-3781-8887-DF6B-01BDB99DB0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102" name="Picture 10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F858B29-56A2-9831-B421-456A7DB9B9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111" name="Picture 1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F1F8986-F712-3119-88C6-09E884DB0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112" name="Double Bracket 111">
              <a:extLst>
                <a:ext uri="{FF2B5EF4-FFF2-40B4-BE49-F238E27FC236}">
                  <a16:creationId xmlns:a16="http://schemas.microsoft.com/office/drawing/2014/main" id="{0D4FA31C-3D31-D461-B27E-F0D454DCCC9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Google Shape;104;p3" descr="Seidlitz Education">
            <a:extLst>
              <a:ext uri="{FF2B5EF4-FFF2-40B4-BE49-F238E27FC236}">
                <a16:creationId xmlns:a16="http://schemas.microsoft.com/office/drawing/2014/main" id="{6074E482-8892-D383-BBCD-FE92568BCD9E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37BFB40F-DC90-24F3-08D6-7C4A5FD92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126;p5">
            <a:extLst>
              <a:ext uri="{FF2B5EF4-FFF2-40B4-BE49-F238E27FC236}">
                <a16:creationId xmlns:a16="http://schemas.microsoft.com/office/drawing/2014/main" id="{06F9E49F-8899-2699-581C-1D593A283C9E}"/>
              </a:ext>
            </a:extLst>
          </p:cNvPr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26;p5">
            <a:extLst>
              <a:ext uri="{FF2B5EF4-FFF2-40B4-BE49-F238E27FC236}">
                <a16:creationId xmlns:a16="http://schemas.microsoft.com/office/drawing/2014/main" id="{880CF1C3-F6A1-2F74-8F28-FBB444BA0B9C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+mj-lt"/>
                <a:ea typeface="Calibri"/>
                <a:cs typeface="Calibri"/>
                <a:sym typeface="Calibri"/>
              </a:rPr>
              <a:t>Discussion Question (Relational)</a:t>
            </a:r>
            <a:endParaRPr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How is ______ different from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______ is different from ______ because…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E47B4E4-7145-F27B-6F0D-CB75F7D270C6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482A5F-D871-BAC4-3B2C-3DD49B60A590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9008DB9-0D11-BD64-EE48-016B6C8C72AF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EEE1DB6-EA4D-0084-EECA-E6B0C55D2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0D37C80-5BC0-EEC4-51B0-453F8AB6C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9" name="Picture 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9BA43C2-F61F-F652-5807-71060DA99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E6B2836-F31F-2B2E-A9F1-9CF78171C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12" name="Double Bracket 11">
              <a:extLst>
                <a:ext uri="{FF2B5EF4-FFF2-40B4-BE49-F238E27FC236}">
                  <a16:creationId xmlns:a16="http://schemas.microsoft.com/office/drawing/2014/main" id="{CCE64D92-16AC-45B6-5529-7DB73024766A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E4F219-27FA-1770-4AEE-27487E42AB09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9578312-2593-B6CC-73F2-DA033D7AE6EE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56" name="Picture 5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BA0FECB-B1A8-4838-53D1-495D3201FD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57" name="Picture 5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C40B8A55-78EC-A24B-9C6D-8AE0D0BEAE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1E883CA6-7D85-3EF1-E0FB-4A1D4AC52B5B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AFC133C8-5505-57B1-6363-6D27D45D7BC9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4E36664-566E-2D30-E6FC-37FE27671C4A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48" name="Picture 47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FA070CCC-ED26-96E5-184F-DD261E25EA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49" name="Picture 4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A9E52A2C-CD3B-543B-99AF-2054EAD763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875849A7-C64A-0B31-5B90-B8CA5A0720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Picture 5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EB5DBEBE-1151-6DB0-669E-D7DEA6EEE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52" name="Picture 5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D39B969-A102-830A-D6EF-C5BE36B37B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E1749DC5-D27E-8A58-D2A1-776E293BDC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EC314E58-C021-93F2-D79D-2384ADD4DC4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3E3E1154-C172-AC20-E7DC-3E13801527C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651112B-7750-9357-166A-C3D2DA0670CE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AE0D794-9A4E-D773-72B5-7F7578EE1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B49B240-CAA5-60A3-A56D-5D3A4380E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861206E-5AFF-5F9F-6F25-7A3674D58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C809F1D-64D1-C399-8A05-796669117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96F9FE4-D2CC-BC82-AB5F-26DC8A0323AF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9404A35-7D94-2B78-CA12-5CFA8878D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AD12F73-F048-1409-E17D-F818A4312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27" name="Double Bracket 26">
              <a:extLst>
                <a:ext uri="{FF2B5EF4-FFF2-40B4-BE49-F238E27FC236}">
                  <a16:creationId xmlns:a16="http://schemas.microsoft.com/office/drawing/2014/main" id="{30DAB36F-66B7-EF61-3C87-9B15FB39F45F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169C72A-5AA5-5F25-19A0-D9656E8BD909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4F4D14E-1E55-7235-B48C-1650FE46F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0A72FCF-11B9-171D-9AD2-02763778927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390CE372-A99F-7090-3618-49B6B259805B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4" name="Picture 4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5CA03A3-56EC-B275-1E04-EBBBF2EF5F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5" name="Picture 4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C0A7BD8-A60C-C2DD-2B3C-10F10CD1B3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6" name="Picture 4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33CDA69-A296-8543-90A7-F5F67FD6AD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7" name="Picture 4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3658B947-F009-CBA7-7803-818D39D016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277AD582-5BEA-498B-EEAF-28367EEF082D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0" name="Picture 3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4CF4B8C-E2AD-2804-CBAE-0CD41D6A03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1" name="Picture 4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1B0C85CB-8B23-0ED3-C80C-D62E26C16B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2" name="Picture 4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63E4838-B0B3-AC28-7D11-9FFBC2836B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3" name="Picture 4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13275A1-2C12-512B-EED9-B674FC1C00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50F0011C-44D6-F6B2-750E-67B5F04E0FEA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36" name="Picture 3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21ED8F25-77BA-37F2-93D6-E5BEC537FB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7" name="Picture 3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E888887-5261-9750-2807-8B9FAE774BD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8" name="Picture 3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55B8022-D219-C95C-7AF4-2C99DDF158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9" name="Picture 3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D5998C2-3AAD-D11E-DD0D-899F6EF53B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C65676D-201F-5DC8-361F-375E71534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32" name="Double Bracket 31">
              <a:extLst>
                <a:ext uri="{FF2B5EF4-FFF2-40B4-BE49-F238E27FC236}">
                  <a16:creationId xmlns:a16="http://schemas.microsoft.com/office/drawing/2014/main" id="{2ABF8667-3807-3132-2346-CD2AACEF2B66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9" name="Google Shape;104;p3" descr="Seidlitz Education">
            <a:extLst>
              <a:ext uri="{FF2B5EF4-FFF2-40B4-BE49-F238E27FC236}">
                <a16:creationId xmlns:a16="http://schemas.microsoft.com/office/drawing/2014/main" id="{557FC54F-BEA6-299B-D047-D8BA94E1436D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Picture 2" descr="Logo">
            <a:extLst>
              <a:ext uri="{FF2B5EF4-FFF2-40B4-BE49-F238E27FC236}">
                <a16:creationId xmlns:a16="http://schemas.microsoft.com/office/drawing/2014/main" id="{FDF1EAFE-712F-71FA-4436-ABBAF62C9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Google Shape;126;p5">
            <a:extLst>
              <a:ext uri="{FF2B5EF4-FFF2-40B4-BE49-F238E27FC236}">
                <a16:creationId xmlns:a16="http://schemas.microsoft.com/office/drawing/2014/main" id="{79261E55-6051-D9AF-7872-F3F96BF89213}"/>
              </a:ext>
            </a:extLst>
          </p:cNvPr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26;p5">
            <a:extLst>
              <a:ext uri="{FF2B5EF4-FFF2-40B4-BE49-F238E27FC236}">
                <a16:creationId xmlns:a16="http://schemas.microsoft.com/office/drawing/2014/main" id="{021D578C-1A6E-A1F3-1ACB-008E0233B948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149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How is ______ similar to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______ is similar to ______ because…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1FB7125-E323-77DA-02B4-C6BD06D2F7AB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4399DB4-74B3-EDCD-DC48-A93B3305745F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2F7B642-0911-293D-D474-B170D6ED6034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26B8448-B55A-6394-7074-413A7033C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35519A7-C872-EDC2-F776-82B237EE4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9" name="Picture 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8A4D29E-E507-1E38-210C-3C7CFC951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7BFACA9-D5F9-1B28-A434-72B554CF7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12" name="Double Bracket 11">
              <a:extLst>
                <a:ext uri="{FF2B5EF4-FFF2-40B4-BE49-F238E27FC236}">
                  <a16:creationId xmlns:a16="http://schemas.microsoft.com/office/drawing/2014/main" id="{C787FD6E-3005-9791-C7E6-DC0829C2B197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BE60646-8ABB-BC97-82D2-00366461CF34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B11D4E6-EB48-ED20-6955-A7F9183A6609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56" name="Picture 5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5976060-F3E9-B4CA-8FE2-4BE2CAC87D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57" name="Picture 5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8EDDC9B-CE11-2ACD-E81E-10D9173928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8E23B9E1-61F6-16F7-0912-5CC90882E723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AB4560DA-31A5-22A5-CEB2-325B36B488F4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F6F93CD-094D-ED65-5DFD-1E0F675DBBEB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48" name="Picture 47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7DE22CC-0560-1539-5BED-68A3F4EDB5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49" name="Picture 4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348DAF1F-9BE4-9699-1F51-DC4865F29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0DE292FB-0F23-7F05-A5B7-87B0BF5EF1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Picture 5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FDB79F45-5C45-5B48-75A6-8F521B46DD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52" name="Picture 5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2BFE31EC-631B-DF17-B215-B0B5AA9A23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50EA9678-3253-811B-A57A-A426FF6456B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82CFE4F8-BE68-2FF8-C08C-1BEA26F23C6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BEE7D681-B72D-A84E-B3AB-3EBEDDDB245B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6EF2B3D-4C8D-CBE8-047B-F0CCB5FAB5C1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85F4B3B-5650-96EB-EDD1-CE00CA830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4B05508-618C-3E4D-F865-91D352ADA4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46EBC8F-C80C-FD7B-079B-337DC4568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CC508CA-917E-6831-4A0B-5C47E9DFE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4079DC5-13CB-BD00-8ECA-220537F1F343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52D311D-7D12-CD8F-7E1F-B997656AB7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45230BE-BAA7-E079-70F0-F6FF69671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27" name="Double Bracket 26">
              <a:extLst>
                <a:ext uri="{FF2B5EF4-FFF2-40B4-BE49-F238E27FC236}">
                  <a16:creationId xmlns:a16="http://schemas.microsoft.com/office/drawing/2014/main" id="{DCFA7674-3F7D-2E58-58FB-C31D635ACB30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8C6E953-B82A-F613-45B8-278207728F2C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63F278F-6B62-1607-5FDA-596A2852F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FA3B777-C4A2-B7AC-3414-F283A5F8A9BE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D307061-AB84-FBCE-0449-2CD64E16C7EA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4" name="Picture 4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6B334D1-FEB5-2DED-4B33-038EAEAE01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5" name="Picture 4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F6515CC-BC49-02E8-1D4F-C747E8F056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6" name="Picture 4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299C67F1-1C69-BA38-DD1A-4F40D81078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7" name="Picture 4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55F080A-B2F5-2045-3FCA-5B14E43A8C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F2483C8C-6092-53C0-1FD8-F19466EA747D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0" name="Picture 3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368266B1-837E-68A8-4627-D1580964BE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1" name="Picture 4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C7B61BC2-779E-E482-39B6-0204A86DEA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2" name="Picture 4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ABAA645-049B-4BD3-25E9-4E99F9148C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3" name="Picture 4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7D1879C-2474-8680-F7A1-3C4DECC9EF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10E92C97-66D0-91F3-C1B3-088D0064A9FB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36" name="Picture 3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EF3DDAE5-4325-FAEB-F978-02E9E538DF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7" name="Picture 3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7989054-08C3-47B5-8DB9-B3C3F91C94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8" name="Picture 3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5737B3B-9C9A-011D-F7B7-E52D86DDDB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9" name="Picture 3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DFEFD73C-7BB7-AF07-2091-3FC21A1FA6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DBC749-1BFA-3680-C88A-D68DD0B6F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32" name="Double Bracket 31">
              <a:extLst>
                <a:ext uri="{FF2B5EF4-FFF2-40B4-BE49-F238E27FC236}">
                  <a16:creationId xmlns:a16="http://schemas.microsoft.com/office/drawing/2014/main" id="{A76E29D3-169B-1E24-E197-C976370A7C30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1" name="Google Shape;104;p3" descr="Seidlitz Education">
            <a:extLst>
              <a:ext uri="{FF2B5EF4-FFF2-40B4-BE49-F238E27FC236}">
                <a16:creationId xmlns:a16="http://schemas.microsoft.com/office/drawing/2014/main" id="{97241198-D182-BE5A-1E49-7527FF2DD633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Picture 2" descr="Logo">
            <a:extLst>
              <a:ext uri="{FF2B5EF4-FFF2-40B4-BE49-F238E27FC236}">
                <a16:creationId xmlns:a16="http://schemas.microsoft.com/office/drawing/2014/main" id="{3AE5B1CC-0CED-0C53-30A9-2B210F18E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Google Shape;126;p5">
            <a:extLst>
              <a:ext uri="{FF2B5EF4-FFF2-40B4-BE49-F238E27FC236}">
                <a16:creationId xmlns:a16="http://schemas.microsoft.com/office/drawing/2014/main" id="{83E2F1BC-3BDD-49F9-150E-FC2736EE2E1E}"/>
              </a:ext>
            </a:extLst>
          </p:cNvPr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26;p5">
            <a:extLst>
              <a:ext uri="{FF2B5EF4-FFF2-40B4-BE49-F238E27FC236}">
                <a16:creationId xmlns:a16="http://schemas.microsoft.com/office/drawing/2014/main" id="{50C55AFF-4A49-F737-0165-23DAC891EA03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366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What is an example of ______? Why is this a good example?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One example of ______ is… because…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B27842B-D8D0-F932-B4B4-4A0BC6116B36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3CAF1C5-0156-B2C1-40F5-265A7BDFAB84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5EC815-52F5-1F4E-9710-F159936A0D46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96FAA9D-D491-3548-864E-CB960EECF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BBC1B5B-8B9F-6649-C2C2-14035E5FA3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9" name="Picture 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9C32AC2-5BF9-CE11-2C51-DD5394A0B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706DB4C-4A2A-85FF-028E-0D460B95F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12" name="Double Bracket 11">
              <a:extLst>
                <a:ext uri="{FF2B5EF4-FFF2-40B4-BE49-F238E27FC236}">
                  <a16:creationId xmlns:a16="http://schemas.microsoft.com/office/drawing/2014/main" id="{E81E2FBA-54D3-C0D4-92C8-5015BEDA7643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AA271CD-8632-53FC-B55B-8F1D091D5C3C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8285148-C905-A301-36F6-C085F91AF97E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56" name="Picture 5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081AB53-1566-2841-2B12-B8574F3CDE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57" name="Picture 5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77000C9-5E92-9A0F-F918-3A9F2798F8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BB1E2755-AF75-8234-5F3A-DCA8C4C2FE48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7EEB6CB6-DDDC-CE82-BEC9-B4A8A6A845CA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286595F-40A7-C95C-11AC-120B4F61B47E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48" name="Picture 47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1F344D0-710B-1872-9B1C-73559E05B9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49" name="Picture 4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846D27F3-AC17-BD84-FF5D-3F0F364923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5F6C04DA-66DC-76FC-2F86-4149467026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Picture 5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DE5A1F0-33C7-0EB8-E9A2-D33A3BE8D3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52" name="Picture 5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975EB5F-4EB0-78E1-FCE9-B5A29DDC97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F5A04128-B7DA-5C05-6999-82E51B96AEF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31E66820-E7C2-FCD6-0AAB-6EDBF3995DB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D5C16132-9B6A-5B3F-06F8-0EFBFA621F4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13832FC-DA42-1E77-73A1-ACC1D2257F67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2B3221E-04BC-B424-94BE-F412CF494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65B6708-6BE5-0A11-E01A-CFC764F3349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D7C683D-3255-44EF-744A-2AF857063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89AFD5D-D95D-28B5-4ADD-98851F287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A756495-95CD-94D2-F768-0115DDD3DA67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4E6DAD8-EBBE-D08C-BB51-9EA1B24FD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546EBE4-292C-888F-9C14-F40D731AA8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27" name="Double Bracket 26">
              <a:extLst>
                <a:ext uri="{FF2B5EF4-FFF2-40B4-BE49-F238E27FC236}">
                  <a16:creationId xmlns:a16="http://schemas.microsoft.com/office/drawing/2014/main" id="{244F0FF7-F00C-8328-BF68-FF1F51C432BA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0007D6-8E31-64CE-91BE-A04D2D4DFA74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DAA364C-A591-DCE3-C0BF-E624E015A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E1BBFA3-CFFB-00F0-080B-D45CD218DE4A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10AE69CC-067E-7A55-9777-56B6192C5E47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4" name="Picture 4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D41FAAD-5286-C0D6-BD8F-0E1EC9F61D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5" name="Picture 4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312DA8F-8ED9-A763-B65A-1B7AD910CA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6" name="Picture 4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D20AAA4-0CF8-5808-4D09-6BADDA4098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7" name="Picture 4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D81F9E97-5841-724A-72E3-5471C2F715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0DFAA0D6-1F86-97FD-F0F1-29E84B379F9A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0" name="Picture 3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2EE62AA-4CE2-495F-CC38-8464B021AF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1" name="Picture 4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E36306D-4F69-8960-798F-03105162A7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2" name="Picture 4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F56401D-AC3A-32EE-E2A9-4AA11C1773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3" name="Picture 4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9965877-14BE-1750-9001-8673F2B610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11A6E46F-7AC1-EB35-4A04-DEFB8854ACAA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36" name="Picture 3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7027C0C-4DEA-D1CC-0A9E-37984F9AF9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7" name="Picture 3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CF01D63-69EA-627A-0F2B-9930D67651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8" name="Picture 3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1ED6A22-B972-7506-E74C-99841D877D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9" name="Picture 3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BD12FFE1-B803-6633-056B-629CBB6220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330EC9B-83AE-1C1D-13D6-2E721A0945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32" name="Double Bracket 31">
              <a:extLst>
                <a:ext uri="{FF2B5EF4-FFF2-40B4-BE49-F238E27FC236}">
                  <a16:creationId xmlns:a16="http://schemas.microsoft.com/office/drawing/2014/main" id="{5EE2CE6A-2143-AB3A-87C0-79852859A925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14" name="Google Shape;104;p3" descr="Seidlitz Education">
            <a:extLst>
              <a:ext uri="{FF2B5EF4-FFF2-40B4-BE49-F238E27FC236}">
                <a16:creationId xmlns:a16="http://schemas.microsoft.com/office/drawing/2014/main" id="{C415A349-703D-AE2B-035E-07FE7178BE2E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Picture 2" descr="Logo">
            <a:extLst>
              <a:ext uri="{FF2B5EF4-FFF2-40B4-BE49-F238E27FC236}">
                <a16:creationId xmlns:a16="http://schemas.microsoft.com/office/drawing/2014/main" id="{A6C881D4-6DE8-2849-15F5-8E398EC6F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Google Shape;126;p5">
            <a:extLst>
              <a:ext uri="{FF2B5EF4-FFF2-40B4-BE49-F238E27FC236}">
                <a16:creationId xmlns:a16="http://schemas.microsoft.com/office/drawing/2014/main" id="{311A06D0-E6C8-1928-4566-28AEC13E561D}"/>
              </a:ext>
            </a:extLst>
          </p:cNvPr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26;p5">
            <a:extLst>
              <a:ext uri="{FF2B5EF4-FFF2-40B4-BE49-F238E27FC236}">
                <a16:creationId xmlns:a16="http://schemas.microsoft.com/office/drawing/2014/main" id="{C1AE00D0-D279-E729-2A15-D43118C1B57E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872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Why is ______ important for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______ is important for ______ because…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4514EA-3685-B93D-74D3-FBE81AD76F3F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F6C24F5-6FC7-14EF-26B3-E16D6EC9E12F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92D7F80-4BBA-3F42-4AE5-ABD89553F420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7B7F174-FDC8-D4EE-842E-956CC80A9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7EB3D7D-0438-998A-3F97-30989D1A2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9" name="Picture 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7353D8E-93BA-4B06-C724-B65DB5739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174EFA0-7D81-7DBC-EBEF-6BD2DCB58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12" name="Double Bracket 11">
              <a:extLst>
                <a:ext uri="{FF2B5EF4-FFF2-40B4-BE49-F238E27FC236}">
                  <a16:creationId xmlns:a16="http://schemas.microsoft.com/office/drawing/2014/main" id="{F255CE6D-24AA-6708-54DA-2EF9F31E7A2B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01E25D9-F9DC-007D-1870-54E162850C0A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5A40EE1-128C-5C92-1CEB-8CF057890F34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56" name="Picture 5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7478B74-5008-0184-3390-FD97690EBD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57" name="Picture 5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AA435CE-4349-A308-9FC2-57D180EF46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E699EB73-0ED1-8D58-69FC-464C8A9081F1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D4C0236C-3DD2-ACEA-227E-F8ED09ADF9E1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1B05295-BAF6-DE00-4CAB-4D1248E29E34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48" name="Picture 47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90D51B81-3D30-1460-4DF7-8C15C11A6B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49" name="Picture 4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C3A469E2-87C7-8466-9AD1-949C351EA1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72483AD3-711D-2849-8924-4C00948078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Picture 5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EDD7C9BE-F35A-7799-6B90-9ABAB42EEE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52" name="Picture 5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8B0CCFCA-4629-11BD-A91F-BA634E9E9E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5FE4D11F-2CD5-B81E-79E2-BCB679ED54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F7DA20E4-EFA6-4181-FAC3-4DBFDD283B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FCB0B900-24AB-3FF4-FEB4-0BCBEBFCA44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6C075D6-15B4-4093-A5E9-79EC60AB1ECD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83AA1DC-E5BD-51DD-5E96-BFDE7A7EB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6545781-E9B7-CF4A-D549-D06878C077D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6E1F1A2-71AF-18AF-B51E-A342415C8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8B0AE26-099C-E4A7-DCFC-858C19678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50FD1C5-6EA6-F773-6892-349B692BA151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2CCC778-9ACE-1ED6-CF6B-DC0597A2B2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5349350-674D-0207-35F7-43A1940E1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27" name="Double Bracket 26">
              <a:extLst>
                <a:ext uri="{FF2B5EF4-FFF2-40B4-BE49-F238E27FC236}">
                  <a16:creationId xmlns:a16="http://schemas.microsoft.com/office/drawing/2014/main" id="{578F8755-5D89-43F2-247F-6F70508D99D3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65AAEF-7AB5-F5DA-C214-258F421BD08B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23E29E6-7AAF-03D4-7E49-BA5BEB5E7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D5DA817-CC50-729E-642A-53F2A7BFB8CC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DB1A943-3B8F-E53F-A59A-542AB4B5EB30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4" name="Picture 4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A19F322-B334-6CA2-2F54-BD42B21C72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5" name="Picture 4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F464053-6389-FD83-44AE-CE2C61C3B0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6" name="Picture 4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524D8E8-18FB-194A-CB3D-FC2AC3CB8D5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7" name="Picture 4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866C0713-A09D-704A-2A6D-82BADB6716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2F7C1B8E-9748-89BC-6B1D-B0A6F66FF0B9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0" name="Picture 3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3A29E65-8FA3-3F27-2792-3CC2628F86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1" name="Picture 4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97D66989-D0F2-64D4-2C65-DF6A341E69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2" name="Picture 4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07EF4DF-4A66-47D2-4E32-F4C54F3B08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3" name="Picture 4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D032AC9B-FE67-4940-2133-3884318439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EB18088D-68F7-B834-C38E-7FE61A727B80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36" name="Picture 3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2DDB4D8F-2A2B-5EBD-B6C1-BDDF73A92A7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7" name="Picture 3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7B951A7-DF5D-5676-FDE6-F75197E7386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8" name="Picture 3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CAA0F53-5E65-86C3-3F1E-1B55C9FC90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9" name="Picture 3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3FA2317-C086-71C3-B4EC-DDEB920B47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19EC306-C35E-9A6C-60D1-DDC281B2A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32" name="Double Bracket 31">
              <a:extLst>
                <a:ext uri="{FF2B5EF4-FFF2-40B4-BE49-F238E27FC236}">
                  <a16:creationId xmlns:a16="http://schemas.microsoft.com/office/drawing/2014/main" id="{5169BF0F-9233-87F5-FFF6-2DFE807B0C48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14" name="Google Shape;104;p3" descr="Seidlitz Education">
            <a:extLst>
              <a:ext uri="{FF2B5EF4-FFF2-40B4-BE49-F238E27FC236}">
                <a16:creationId xmlns:a16="http://schemas.microsoft.com/office/drawing/2014/main" id="{52EA7145-F7A1-F3EB-EF6A-262E5651948A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Picture 2" descr="Logo">
            <a:extLst>
              <a:ext uri="{FF2B5EF4-FFF2-40B4-BE49-F238E27FC236}">
                <a16:creationId xmlns:a16="http://schemas.microsoft.com/office/drawing/2014/main" id="{9F467DF6-836B-1C05-1D68-93E8EB71D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Google Shape;126;p5">
            <a:extLst>
              <a:ext uri="{FF2B5EF4-FFF2-40B4-BE49-F238E27FC236}">
                <a16:creationId xmlns:a16="http://schemas.microsoft.com/office/drawing/2014/main" id="{063EBEEE-71C9-AB15-4EF3-C182657DBF2A}"/>
              </a:ext>
            </a:extLst>
          </p:cNvPr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26;p5">
            <a:extLst>
              <a:ext uri="{FF2B5EF4-FFF2-40B4-BE49-F238E27FC236}">
                <a16:creationId xmlns:a16="http://schemas.microsoft.com/office/drawing/2014/main" id="{0ACB95C9-2D59-BF7C-D477-929D534E8B0E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927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DF9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348940" y="87086"/>
            <a:ext cx="853380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Discussion Question (Relational)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87E1D-0D27-46CD-B291-06A2121EBC26}"/>
              </a:ext>
            </a:extLst>
          </p:cNvPr>
          <p:cNvSpPr txBox="1"/>
          <p:nvPr/>
        </p:nvSpPr>
        <p:spPr>
          <a:xfrm>
            <a:off x="348939" y="548751"/>
            <a:ext cx="1163507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+mj-lt"/>
              </a:rPr>
              <a:t>Question: </a:t>
            </a:r>
            <a:r>
              <a:rPr lang="en-US" sz="2400" dirty="0">
                <a:latin typeface="+mj-lt"/>
              </a:rPr>
              <a:t>How would ______ change when ______?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70C0"/>
                </a:solidFill>
                <a:latin typeface="+mj-lt"/>
              </a:rPr>
              <a:t>Stem: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When ______, ______ would change by…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6A3D27C-3656-46BA-2D4B-61F95E87DCB1}"/>
              </a:ext>
            </a:extLst>
          </p:cNvPr>
          <p:cNvGrpSpPr/>
          <p:nvPr/>
        </p:nvGrpSpPr>
        <p:grpSpPr>
          <a:xfrm>
            <a:off x="476933" y="1703637"/>
            <a:ext cx="11467651" cy="574985"/>
            <a:chOff x="-1" y="1667319"/>
            <a:chExt cx="12192001" cy="61130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9D787B8-56AE-52AC-D3C0-5987993CF749}"/>
                </a:ext>
              </a:extLst>
            </p:cNvPr>
            <p:cNvCxnSpPr>
              <a:cxnSpLocks/>
            </p:cNvCxnSpPr>
            <p:nvPr/>
          </p:nvCxnSpPr>
          <p:spPr>
            <a:xfrm>
              <a:off x="-1" y="1667319"/>
              <a:ext cx="121920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D17F1A4-CA25-6DE5-0EA3-FF31A8B88632}"/>
                </a:ext>
              </a:extLst>
            </p:cNvPr>
            <p:cNvSpPr txBox="1"/>
            <p:nvPr/>
          </p:nvSpPr>
          <p:spPr>
            <a:xfrm>
              <a:off x="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Signal:</a:t>
              </a:r>
            </a:p>
          </p:txBody>
        </p:sp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2391A2B-9389-1DC2-CC8E-A3C7A7D01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000" y="1821423"/>
              <a:ext cx="365760" cy="365760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FF3EC39-D812-5AF6-CC8C-E02943705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3040" y="1821423"/>
              <a:ext cx="365760" cy="365760"/>
            </a:xfrm>
            <a:prstGeom prst="rect">
              <a:avLst/>
            </a:prstGeom>
          </p:spPr>
        </p:pic>
        <p:pic>
          <p:nvPicPr>
            <p:cNvPr id="9" name="Picture 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298F6E0-3EB4-3EB6-4FBD-B524C28D9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7080" y="1821423"/>
              <a:ext cx="365760" cy="36576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A5D3558-9C3A-752F-51C8-A22E733FDF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120" y="1821423"/>
              <a:ext cx="365760" cy="365760"/>
            </a:xfrm>
            <a:prstGeom prst="rect">
              <a:avLst/>
            </a:prstGeom>
          </p:spPr>
        </p:pic>
        <p:sp>
          <p:nvSpPr>
            <p:cNvPr id="12" name="Double Bracket 11">
              <a:extLst>
                <a:ext uri="{FF2B5EF4-FFF2-40B4-BE49-F238E27FC236}">
                  <a16:creationId xmlns:a16="http://schemas.microsoft.com/office/drawing/2014/main" id="{43103E12-4284-5E2E-BF0A-9A2F08DDBC28}"/>
                </a:ext>
              </a:extLst>
            </p:cNvPr>
            <p:cNvSpPr/>
            <p:nvPr/>
          </p:nvSpPr>
          <p:spPr>
            <a:xfrm>
              <a:off x="866140" y="1821423"/>
              <a:ext cx="462280" cy="36576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4298504-869B-F856-6D74-063E83A4F1D9}"/>
                </a:ext>
              </a:extLst>
            </p:cNvPr>
            <p:cNvSpPr txBox="1"/>
            <p:nvPr/>
          </p:nvSpPr>
          <p:spPr>
            <a:xfrm>
              <a:off x="3089850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Share: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7E3D215-FF82-4F47-C7D2-AF87F15C3118}"/>
                </a:ext>
              </a:extLst>
            </p:cNvPr>
            <p:cNvGrpSpPr/>
            <p:nvPr/>
          </p:nvGrpSpPr>
          <p:grpSpPr>
            <a:xfrm>
              <a:off x="4001710" y="1867143"/>
              <a:ext cx="679450" cy="274320"/>
              <a:chOff x="889000" y="4801211"/>
              <a:chExt cx="679450" cy="274320"/>
            </a:xfrm>
          </p:grpSpPr>
          <p:pic>
            <p:nvPicPr>
              <p:cNvPr id="56" name="Picture 55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65A505F7-7D99-BC95-74E1-D613E70F30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9000" y="4801211"/>
                <a:ext cx="274320" cy="274320"/>
              </a:xfrm>
              <a:prstGeom prst="rect">
                <a:avLst/>
              </a:prstGeom>
            </p:spPr>
          </p:pic>
          <p:pic>
            <p:nvPicPr>
              <p:cNvPr id="57" name="Picture 5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C710224A-370A-1657-9F60-BE30A1979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4130" y="4801211"/>
                <a:ext cx="274320" cy="274320"/>
              </a:xfrm>
              <a:prstGeom prst="rect">
                <a:avLst/>
              </a:prstGeom>
            </p:spPr>
          </p:pic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32420074-60AA-13E3-4920-DC8AD140D9CA}"/>
                  </a:ext>
                </a:extLst>
              </p:cNvPr>
              <p:cNvCxnSpPr/>
              <p:nvPr/>
            </p:nvCxnSpPr>
            <p:spPr>
              <a:xfrm>
                <a:off x="1095057" y="4937736"/>
                <a:ext cx="27622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Double Bracket 14">
              <a:extLst>
                <a:ext uri="{FF2B5EF4-FFF2-40B4-BE49-F238E27FC236}">
                  <a16:creationId xmlns:a16="http://schemas.microsoft.com/office/drawing/2014/main" id="{CAAC8CCC-0CBA-53AC-3A84-E9A5642811DB}"/>
                </a:ext>
              </a:extLst>
            </p:cNvPr>
            <p:cNvSpPr/>
            <p:nvPr/>
          </p:nvSpPr>
          <p:spPr>
            <a:xfrm>
              <a:off x="4985008" y="1751951"/>
              <a:ext cx="793432" cy="504705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440B409-A415-C6F2-C750-E8B3F8B3FE27}"/>
                </a:ext>
              </a:extLst>
            </p:cNvPr>
            <p:cNvGrpSpPr/>
            <p:nvPr/>
          </p:nvGrpSpPr>
          <p:grpSpPr>
            <a:xfrm>
              <a:off x="5069462" y="1759434"/>
              <a:ext cx="590232" cy="489739"/>
              <a:chOff x="1956752" y="4629126"/>
              <a:chExt cx="590232" cy="489739"/>
            </a:xfrm>
          </p:grpSpPr>
          <p:pic>
            <p:nvPicPr>
              <p:cNvPr id="48" name="Picture 47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5CED944-D508-057E-204C-F22C1C2692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629126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49" name="Picture 4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D6857FCB-595A-2B36-5BCE-672FFEDCF7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9660" y="4629126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2377FF39-0DF1-17E7-4F98-4CB635BA53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3130" y="4720566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1" name="Picture 50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0136C1E-9783-8BC5-DFED-FA10F3D285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752" y="4935985"/>
                <a:ext cx="182880" cy="182880"/>
              </a:xfrm>
              <a:prstGeom prst="rect">
                <a:avLst/>
              </a:prstGeom>
            </p:spPr>
          </p:pic>
          <p:pic>
            <p:nvPicPr>
              <p:cNvPr id="52" name="Picture 51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3F5EB3B6-185E-281F-5933-AA7E05713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64104" y="4935985"/>
                <a:ext cx="182880" cy="182880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DC2D6A7A-0D66-2C98-461E-B0936AD4781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409190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C98FBF3C-FBF3-2583-6086-35B5597350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83130" y="5027425"/>
                <a:ext cx="13081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CEB1E221-0CCC-3C99-292B-E85DDBABDDD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002472" y="4877719"/>
                <a:ext cx="914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26855C0-8EBE-8B86-F6D6-D1CC40AE9E9B}"/>
                </a:ext>
              </a:extLst>
            </p:cNvPr>
            <p:cNvSpPr txBox="1"/>
            <p:nvPr/>
          </p:nvSpPr>
          <p:spPr>
            <a:xfrm>
              <a:off x="6066730" y="1835026"/>
              <a:ext cx="1005839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latin typeface="+mj-lt"/>
                </a:rPr>
                <a:t>Goes 1</a:t>
              </a:r>
              <a:r>
                <a:rPr lang="en-US" sz="1600" i="1" baseline="30000" dirty="0">
                  <a:latin typeface="+mj-lt"/>
                </a:rPr>
                <a:t>st</a:t>
              </a:r>
              <a:r>
                <a:rPr lang="en-US" sz="1600" i="1" dirty="0">
                  <a:latin typeface="+mj-lt"/>
                </a:rPr>
                <a:t>:</a:t>
              </a:r>
            </a:p>
          </p:txBody>
        </p:sp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B4195DD-C91C-31EE-FE25-AB7F4BE0539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9110" y="189000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247B042-0D57-1F76-83EC-EA4FE20A3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529" y="1867143"/>
              <a:ext cx="274320" cy="27432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A6FB9D3-5412-DD6B-2958-C9DBBC479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9337" y="1867143"/>
              <a:ext cx="274320" cy="274320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55616E7-3DBB-16B5-FFE9-A3AE5CD4B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5742" y="1867143"/>
              <a:ext cx="274320" cy="27432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79BA41-CDE3-6ADC-A701-3AE7F53C84C0}"/>
                </a:ext>
              </a:extLst>
            </p:cNvPr>
            <p:cNvSpPr txBox="1"/>
            <p:nvPr/>
          </p:nvSpPr>
          <p:spPr>
            <a:xfrm>
              <a:off x="8204418" y="1819637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1CF3DE4-31F9-2CA5-18AC-6534A8CBC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3737" y="1867143"/>
              <a:ext cx="274320" cy="274320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60D8DBA-8D41-DEEA-3F36-6479A29AC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7" y="1867143"/>
              <a:ext cx="274320" cy="274320"/>
            </a:xfrm>
            <a:prstGeom prst="rect">
              <a:avLst/>
            </a:prstGeom>
          </p:spPr>
        </p:pic>
        <p:sp>
          <p:nvSpPr>
            <p:cNvPr id="27" name="Double Bracket 26">
              <a:extLst>
                <a:ext uri="{FF2B5EF4-FFF2-40B4-BE49-F238E27FC236}">
                  <a16:creationId xmlns:a16="http://schemas.microsoft.com/office/drawing/2014/main" id="{E86A6CE5-EB69-0209-10DC-E15544739A34}"/>
                </a:ext>
              </a:extLst>
            </p:cNvPr>
            <p:cNvSpPr/>
            <p:nvPr/>
          </p:nvSpPr>
          <p:spPr>
            <a:xfrm>
              <a:off x="7000014" y="1867143"/>
              <a:ext cx="274320" cy="27432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1092BFF-DC00-C621-D666-E743AB551BA3}"/>
                </a:ext>
              </a:extLst>
            </p:cNvPr>
            <p:cNvSpPr txBox="1"/>
            <p:nvPr/>
          </p:nvSpPr>
          <p:spPr>
            <a:xfrm>
              <a:off x="9236089" y="1819637"/>
              <a:ext cx="889000" cy="35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+mj-lt"/>
                </a:rPr>
                <a:t>Assess:</a:t>
              </a:r>
            </a:p>
          </p:txBody>
        </p:sp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3FA4F2C-4505-8D7E-656D-552AB41B7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2547" y="1775703"/>
              <a:ext cx="457200" cy="457200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5170FDC-0B57-C739-2E4D-000934DDD29E}"/>
                </a:ext>
              </a:extLst>
            </p:cNvPr>
            <p:cNvGrpSpPr/>
            <p:nvPr/>
          </p:nvGrpSpPr>
          <p:grpSpPr>
            <a:xfrm>
              <a:off x="10699130" y="1748210"/>
              <a:ext cx="709691" cy="512187"/>
              <a:chOff x="1388322" y="5936408"/>
              <a:chExt cx="709691" cy="51218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30E6491-1C4B-646E-5B74-43E34B3600F8}"/>
                  </a:ext>
                </a:extLst>
              </p:cNvPr>
              <p:cNvGrpSpPr/>
              <p:nvPr/>
            </p:nvGrpSpPr>
            <p:grpSpPr>
              <a:xfrm>
                <a:off x="1580608" y="5936408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4" name="Picture 43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5C17F2C-206E-16AF-EBFC-B77DABD494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5" name="Picture 44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0EB6E59B-69E8-3D56-0F7A-B272EFC407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6" name="Picture 4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6D5B5F42-184B-E7DE-C9B5-4F38F3593A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7" name="Picture 4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FFC0499-4BD1-99CD-8D75-1D705FCE34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613584C4-2C7E-4221-6AD2-C38ABC03271A}"/>
                  </a:ext>
                </a:extLst>
              </p:cNvPr>
              <p:cNvGrpSpPr/>
              <p:nvPr/>
            </p:nvGrpSpPr>
            <p:grpSpPr>
              <a:xfrm>
                <a:off x="1388322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40" name="Picture 39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774E0FE-9923-0309-632F-0EC4161B7F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1" name="Picture 40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27FA30F-88B2-54F2-3316-F205BF4DBC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2" name="Picture 41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581FBF2-4099-4051-82A5-8A0F59B84F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43" name="Picture 42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100F21EE-071B-35E4-A510-32CA3F91E2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FEC8E36-724A-3747-2F43-C4E80A8C66E1}"/>
                  </a:ext>
                </a:extLst>
              </p:cNvPr>
              <p:cNvGrpSpPr/>
              <p:nvPr/>
            </p:nvGrpSpPr>
            <p:grpSpPr>
              <a:xfrm>
                <a:off x="1772893" y="6174275"/>
                <a:ext cx="325120" cy="274320"/>
                <a:chOff x="1811337" y="6198932"/>
                <a:chExt cx="325120" cy="274320"/>
              </a:xfrm>
            </p:grpSpPr>
            <p:pic>
              <p:nvPicPr>
                <p:cNvPr id="36" name="Picture 35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A2FB852-AAA3-B7D2-B55F-BCA618C766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30240" y="6198932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7" name="Picture 36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74B86F38-D059-C77D-8AE9-AC5390D2B2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314791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8" name="Picture 37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A9F8CE5F-F97F-79E1-48F7-8D0C850B83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33587" y="6199126"/>
                  <a:ext cx="102870" cy="10287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  <p:pic>
              <p:nvPicPr>
                <p:cNvPr id="39" name="Picture 38" descr="Shape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2B0028D-CE24-EB87-DFFF-DB470E1FF1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811337" y="6198932"/>
                  <a:ext cx="274320" cy="274320"/>
                </a:xfrm>
                <a:prstGeom prst="rect">
                  <a:avLst/>
                </a:prstGeom>
                <a:effectLst>
                  <a:glow rad="12700">
                    <a:schemeClr val="bg1"/>
                  </a:glow>
                </a:effectLst>
              </p:spPr>
            </p:pic>
          </p:grpSp>
        </p:grpSp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3295353-CB5F-5F41-B4DE-2374056B1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31071" y="1775703"/>
              <a:ext cx="457200" cy="457200"/>
            </a:xfrm>
            <a:prstGeom prst="rect">
              <a:avLst/>
            </a:prstGeom>
          </p:spPr>
        </p:pic>
        <p:sp>
          <p:nvSpPr>
            <p:cNvPr id="32" name="Double Bracket 31">
              <a:extLst>
                <a:ext uri="{FF2B5EF4-FFF2-40B4-BE49-F238E27FC236}">
                  <a16:creationId xmlns:a16="http://schemas.microsoft.com/office/drawing/2014/main" id="{AEAE66A2-5512-4657-44FF-C2EA7615A3A2}"/>
                </a:ext>
              </a:extLst>
            </p:cNvPr>
            <p:cNvSpPr/>
            <p:nvPr/>
          </p:nvSpPr>
          <p:spPr>
            <a:xfrm>
              <a:off x="10757549" y="1729983"/>
              <a:ext cx="662646" cy="548640"/>
            </a:xfrm>
            <a:prstGeom prst="bracketPair">
              <a:avLst>
                <a:gd name="adj" fmla="val 12882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0" name="Google Shape;104;p3" descr="Seidlitz Education">
            <a:extLst>
              <a:ext uri="{FF2B5EF4-FFF2-40B4-BE49-F238E27FC236}">
                <a16:creationId xmlns:a16="http://schemas.microsoft.com/office/drawing/2014/main" id="{9E0D6648-D27B-7948-29E2-BE82A2366DB3}"/>
              </a:ext>
            </a:extLst>
          </p:cNvPr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428470" y="-1351"/>
            <a:ext cx="604193" cy="325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Picture 2" descr="Logo">
            <a:extLst>
              <a:ext uri="{FF2B5EF4-FFF2-40B4-BE49-F238E27FC236}">
                <a16:creationId xmlns:a16="http://schemas.microsoft.com/office/drawing/2014/main" id="{26B9182D-57B2-33BC-1AFE-1F77DB42A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663" y="19500"/>
            <a:ext cx="2156129" cy="32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Google Shape;126;p5"/>
          <p:cNvSpPr/>
          <p:nvPr/>
        </p:nvSpPr>
        <p:spPr>
          <a:xfrm>
            <a:off x="6096001" y="2357986"/>
            <a:ext cx="6000017" cy="450001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26;p5">
            <a:extLst>
              <a:ext uri="{FF2B5EF4-FFF2-40B4-BE49-F238E27FC236}">
                <a16:creationId xmlns:a16="http://schemas.microsoft.com/office/drawing/2014/main" id="{71F15728-C68D-3A2D-E923-71EF8851C0B0}"/>
              </a:ext>
            </a:extLst>
          </p:cNvPr>
          <p:cNvSpPr/>
          <p:nvPr/>
        </p:nvSpPr>
        <p:spPr>
          <a:xfrm>
            <a:off x="95983" y="2357985"/>
            <a:ext cx="6000017" cy="450001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317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1250</Words>
  <Application>Microsoft Office PowerPoint</Application>
  <PresentationFormat>Widescreen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Fleenor</dc:creator>
  <cp:lastModifiedBy>Stephen Fleenor</cp:lastModifiedBy>
  <cp:revision>1</cp:revision>
  <dcterms:created xsi:type="dcterms:W3CDTF">2020-10-20T19:05:03Z</dcterms:created>
  <dcterms:modified xsi:type="dcterms:W3CDTF">2025-07-23T16:35:37Z</dcterms:modified>
</cp:coreProperties>
</file>