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YGWxxFxhYepIg6O6CuWHnexz+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3D2A7-E971-4A60-9E6A-D739FF8838B2}" v="12" dt="2025-04-03T21:08:50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75545" autoAdjust="0"/>
  </p:normalViewPr>
  <p:slideViewPr>
    <p:cSldViewPr snapToGrid="0" snapToObjects="1">
      <p:cViewPr varScale="1">
        <p:scale>
          <a:sx n="72" d="100"/>
          <a:sy n="72" d="100"/>
        </p:scale>
        <p:origin x="195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Fleenor" userId="87e0362499c059bd" providerId="LiveId" clId="{7AA45BBF-A294-4C63-8FEC-A33216340534}"/>
    <pc:docChg chg="custSel modSld">
      <pc:chgData name="Stephen Fleenor" userId="87e0362499c059bd" providerId="LiveId" clId="{7AA45BBF-A294-4C63-8FEC-A33216340534}" dt="2021-06-11T13:29:48.952" v="137"/>
      <pc:docMkLst>
        <pc:docMk/>
      </pc:docMkLst>
      <pc:sldChg chg="modSp mod">
        <pc:chgData name="Stephen Fleenor" userId="87e0362499c059bd" providerId="LiveId" clId="{7AA45BBF-A294-4C63-8FEC-A33216340534}" dt="2021-06-11T13:28:37.469" v="124" actId="20577"/>
        <pc:sldMkLst>
          <pc:docMk/>
          <pc:sldMk cId="0" sldId="256"/>
        </pc:sldMkLst>
      </pc:sldChg>
      <pc:sldChg chg="addSp delSp modSp mod">
        <pc:chgData name="Stephen Fleenor" userId="87e0362499c059bd" providerId="LiveId" clId="{7AA45BBF-A294-4C63-8FEC-A33216340534}" dt="2021-06-11T13:29:16.859" v="127" actId="167"/>
        <pc:sldMkLst>
          <pc:docMk/>
          <pc:sldMk cId="0" sldId="257"/>
        </pc:sldMkLst>
      </pc:sldChg>
      <pc:sldChg chg="addSp delSp modSp mod">
        <pc:chgData name="Stephen Fleenor" userId="87e0362499c059bd" providerId="LiveId" clId="{7AA45BBF-A294-4C63-8FEC-A33216340534}" dt="2021-06-11T13:29:36.818" v="133" actId="20577"/>
        <pc:sldMkLst>
          <pc:docMk/>
          <pc:sldMk cId="0" sldId="258"/>
        </pc:sldMkLst>
      </pc:sldChg>
      <pc:sldChg chg="addSp delSp modSp mod">
        <pc:chgData name="Stephen Fleenor" userId="87e0362499c059bd" providerId="LiveId" clId="{7AA45BBF-A294-4C63-8FEC-A33216340534}" dt="2021-06-11T13:29:44.519" v="135"/>
        <pc:sldMkLst>
          <pc:docMk/>
          <pc:sldMk cId="0" sldId="259"/>
        </pc:sldMkLst>
      </pc:sldChg>
      <pc:sldChg chg="addSp delSp modSp mod">
        <pc:chgData name="Stephen Fleenor" userId="87e0362499c059bd" providerId="LiveId" clId="{7AA45BBF-A294-4C63-8FEC-A33216340534}" dt="2021-06-11T13:29:48.952" v="137"/>
        <pc:sldMkLst>
          <pc:docMk/>
          <pc:sldMk cId="0" sldId="260"/>
        </pc:sldMkLst>
      </pc:sldChg>
    </pc:docChg>
  </pc:docChgLst>
  <pc:docChgLst>
    <pc:chgData name="Stephen Fleenor" userId="87e0362499c059bd" providerId="LiveId" clId="{EFE054CF-C314-45AB-9FAA-0ED540F1F87F}"/>
    <pc:docChg chg="undo custSel addSld delSld modSld">
      <pc:chgData name="Stephen Fleenor" userId="87e0362499c059bd" providerId="LiveId" clId="{EFE054CF-C314-45AB-9FAA-0ED540F1F87F}" dt="2022-05-24T20:53:36.990" v="160" actId="207"/>
      <pc:docMkLst>
        <pc:docMk/>
      </pc:docMkLst>
      <pc:sldChg chg="addSp delSp modSp mod setBg modNotesTx">
        <pc:chgData name="Stephen Fleenor" userId="87e0362499c059bd" providerId="LiveId" clId="{EFE054CF-C314-45AB-9FAA-0ED540F1F87F}" dt="2022-05-24T20:53:36.990" v="160" actId="207"/>
        <pc:sldMkLst>
          <pc:docMk/>
          <pc:sldMk cId="0" sldId="256"/>
        </pc:sldMkLst>
      </pc:sldChg>
      <pc:sldChg chg="del">
        <pc:chgData name="Stephen Fleenor" userId="87e0362499c059bd" providerId="LiveId" clId="{EFE054CF-C314-45AB-9FAA-0ED540F1F87F}" dt="2022-05-24T20:43:31.548" v="66" actId="47"/>
        <pc:sldMkLst>
          <pc:docMk/>
          <pc:sldMk cId="0" sldId="257"/>
        </pc:sldMkLst>
      </pc:sldChg>
      <pc:sldChg chg="addSp delSp modSp mod modNotesTx">
        <pc:chgData name="Stephen Fleenor" userId="87e0362499c059bd" providerId="LiveId" clId="{EFE054CF-C314-45AB-9FAA-0ED540F1F87F}" dt="2022-05-24T20:44:56.248" v="75"/>
        <pc:sldMkLst>
          <pc:docMk/>
          <pc:sldMk cId="0" sldId="258"/>
        </pc:sldMkLst>
      </pc:sldChg>
      <pc:sldChg chg="del">
        <pc:chgData name="Stephen Fleenor" userId="87e0362499c059bd" providerId="LiveId" clId="{EFE054CF-C314-45AB-9FAA-0ED540F1F87F}" dt="2022-05-24T20:51:53" v="143" actId="47"/>
        <pc:sldMkLst>
          <pc:docMk/>
          <pc:sldMk cId="0" sldId="259"/>
        </pc:sldMkLst>
      </pc:sldChg>
      <pc:sldChg chg="addSp delSp modSp mod setBg modNotesTx">
        <pc:chgData name="Stephen Fleenor" userId="87e0362499c059bd" providerId="LiveId" clId="{EFE054CF-C314-45AB-9FAA-0ED540F1F87F}" dt="2022-05-24T20:53:26.721" v="156" actId="207"/>
        <pc:sldMkLst>
          <pc:docMk/>
          <pc:sldMk cId="0" sldId="260"/>
        </pc:sldMkLst>
      </pc:sldChg>
      <pc:sldChg chg="addSp delSp modSp mod setBg modNotesTx">
        <pc:chgData name="Stephen Fleenor" userId="87e0362499c059bd" providerId="LiveId" clId="{EFE054CF-C314-45AB-9FAA-0ED540F1F87F}" dt="2022-05-24T20:50:49.910" v="136" actId="1076"/>
        <pc:sldMkLst>
          <pc:docMk/>
          <pc:sldMk cId="0" sldId="1350"/>
        </pc:sldMkLst>
      </pc:sldChg>
      <pc:sldChg chg="delSp modSp add mod setBg modNotesTx">
        <pc:chgData name="Stephen Fleenor" userId="87e0362499c059bd" providerId="LiveId" clId="{EFE054CF-C314-45AB-9FAA-0ED540F1F87F}" dt="2022-05-24T20:53:34.440" v="159" actId="207"/>
        <pc:sldMkLst>
          <pc:docMk/>
          <pc:sldMk cId="1611666289" sldId="1351"/>
        </pc:sldMkLst>
      </pc:sldChg>
      <pc:sldChg chg="delSp modSp add mod setBg modNotesTx">
        <pc:chgData name="Stephen Fleenor" userId="87e0362499c059bd" providerId="LiveId" clId="{EFE054CF-C314-45AB-9FAA-0ED540F1F87F}" dt="2022-05-24T20:53:30.149" v="158" actId="207"/>
        <pc:sldMkLst>
          <pc:docMk/>
          <pc:sldMk cId="3999146739" sldId="1352"/>
        </pc:sldMkLst>
      </pc:sldChg>
    </pc:docChg>
  </pc:docChgLst>
  <pc:docChgLst>
    <pc:chgData name="Stephen Fleenor" userId="87e0362499c059bd" providerId="LiveId" clId="{3233D2A7-E971-4A60-9E6A-D739FF8838B2}"/>
    <pc:docChg chg="undo custSel modSld modMainMaster">
      <pc:chgData name="Stephen Fleenor" userId="87e0362499c059bd" providerId="LiveId" clId="{3233D2A7-E971-4A60-9E6A-D739FF8838B2}" dt="2025-04-03T21:11:24.792" v="153" actId="20577"/>
      <pc:docMkLst>
        <pc:docMk/>
      </pc:docMkLst>
      <pc:sldChg chg="addSp delSp modSp mod modNotesTx">
        <pc:chgData name="Stephen Fleenor" userId="87e0362499c059bd" providerId="LiveId" clId="{3233D2A7-E971-4A60-9E6A-D739FF8838B2}" dt="2025-04-03T21:11:24.792" v="153" actId="20577"/>
        <pc:sldMkLst>
          <pc:docMk/>
          <pc:sldMk cId="0" sldId="256"/>
        </pc:sldMkLst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14" creationId="{2C354EA8-C1BF-7C81-1634-3F5D5370B629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19" creationId="{E3B569BE-AC7B-A089-0B99-AF7144E3D6D0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25" creationId="{98AF6BAB-A6FE-73EF-F52D-6104C82B49BD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35" creationId="{81FF73D8-F15B-B4CB-6585-7ADF0962FA9E}"/>
          </ac:spMkLst>
        </pc:spChg>
        <pc:spChg chg="del mod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36" creationId="{12863E63-F917-3556-D4E3-4A5F2A995FD7}"/>
          </ac:spMkLst>
        </pc:spChg>
        <pc:spChg chg="del mod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41" creationId="{D317C310-B5BC-E8DC-3B3E-2B8F2A0F7847}"/>
          </ac:spMkLst>
        </pc:spChg>
        <pc:spChg chg="del mod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44" creationId="{AE226B23-107A-977E-629C-89421FD139F2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66" creationId="{D432872B-F528-4653-3CF9-B004EC524EAF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68" creationId="{37F1B07D-73B7-6B37-79BA-AFA24027010B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71" creationId="{6A632FF7-776E-B4A2-F29E-5AF1802A8707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72" creationId="{4C39410B-085A-2D38-5F9A-A1FD9C9D9476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73" creationId="{BB500499-15A9-CBDC-4A4B-F989F6829D70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74" creationId="{6E76110C-3098-EE48-10C9-2F94E79F4BD6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75" creationId="{CCAFB921-AA04-FA01-25A8-F6CBEDA77749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81" creationId="{BE83D896-C7F8-1689-E2C2-771A07D35F99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82" creationId="{29CB7299-EDB0-D453-ED59-C7ED232A1733}"/>
          </ac:spMkLst>
        </pc:spChg>
        <pc:spChg chg="add del mod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83" creationId="{C0C32E30-7147-DDBA-80D7-A09E8D18B9A7}"/>
          </ac:spMkLst>
        </pc:spChg>
        <pc:spChg chg="add del mod">
          <ac:chgData name="Stephen Fleenor" userId="87e0362499c059bd" providerId="LiveId" clId="{3233D2A7-E971-4A60-9E6A-D739FF8838B2}" dt="2025-04-03T21:11:20.480" v="152" actId="20577"/>
          <ac:spMkLst>
            <pc:docMk/>
            <pc:sldMk cId="0" sldId="256"/>
            <ac:spMk id="94" creationId="{00000000-0000-0000-0000-000000000000}"/>
          </ac:spMkLst>
        </pc:spChg>
        <pc:spChg chg="del">
          <ac:chgData name="Stephen Fleenor" userId="87e0362499c059bd" providerId="LiveId" clId="{3233D2A7-E971-4A60-9E6A-D739FF8838B2}" dt="2025-04-03T21:08:12.042" v="18" actId="478"/>
          <ac:spMkLst>
            <pc:docMk/>
            <pc:sldMk cId="0" sldId="256"/>
            <ac:spMk id="95" creationId="{00000000-0000-0000-0000-000000000000}"/>
          </ac:spMkLst>
        </pc:spChg>
        <pc:spChg chg="add del">
          <ac:chgData name="Stephen Fleenor" userId="87e0362499c059bd" providerId="LiveId" clId="{3233D2A7-E971-4A60-9E6A-D739FF8838B2}" dt="2025-04-03T21:08:48.469" v="29" actId="478"/>
          <ac:spMkLst>
            <pc:docMk/>
            <pc:sldMk cId="0" sldId="256"/>
            <ac:spMk id="103" creationId="{00000000-0000-0000-0000-000000000000}"/>
          </ac:spMkLst>
        </pc:spChg>
        <pc:spChg chg="add mod">
          <ac:chgData name="Stephen Fleenor" userId="87e0362499c059bd" providerId="LiveId" clId="{3233D2A7-E971-4A60-9E6A-D739FF8838B2}" dt="2025-04-03T21:10:09.247" v="92" actId="1076"/>
          <ac:spMkLst>
            <pc:docMk/>
            <pc:sldMk cId="0" sldId="256"/>
            <ac:spMk id="107" creationId="{19B4CDEC-4AE5-12B6-2A8A-AEB40731798B}"/>
          </ac:spMkLst>
        </pc:spChg>
        <pc:spChg chg="add mod">
          <ac:chgData name="Stephen Fleenor" userId="87e0362499c059bd" providerId="LiveId" clId="{3233D2A7-E971-4A60-9E6A-D739FF8838B2}" dt="2025-04-03T21:10:09.247" v="92" actId="1076"/>
          <ac:spMkLst>
            <pc:docMk/>
            <pc:sldMk cId="0" sldId="256"/>
            <ac:spMk id="108" creationId="{46E9BD65-D8FC-5859-2280-04D6F3488249}"/>
          </ac:spMkLst>
        </pc:spChg>
        <pc:spChg chg="add mod">
          <ac:chgData name="Stephen Fleenor" userId="87e0362499c059bd" providerId="LiveId" clId="{3233D2A7-E971-4A60-9E6A-D739FF8838B2}" dt="2025-04-03T21:10:09.247" v="92" actId="1076"/>
          <ac:spMkLst>
            <pc:docMk/>
            <pc:sldMk cId="0" sldId="256"/>
            <ac:spMk id="109" creationId="{80FFFE74-1450-EA86-0052-B843DAB70FB6}"/>
          </ac:spMkLst>
        </pc:spChg>
        <pc:spChg chg="add mod">
          <ac:chgData name="Stephen Fleenor" userId="87e0362499c059bd" providerId="LiveId" clId="{3233D2A7-E971-4A60-9E6A-D739FF8838B2}" dt="2025-04-03T21:10:09.247" v="92" actId="1076"/>
          <ac:spMkLst>
            <pc:docMk/>
            <pc:sldMk cId="0" sldId="256"/>
            <ac:spMk id="110" creationId="{A7863C9A-7103-4158-FAD5-D5D05E237B6D}"/>
          </ac:spMkLst>
        </pc:spChg>
        <pc:spChg chg="add mod">
          <ac:chgData name="Stephen Fleenor" userId="87e0362499c059bd" providerId="LiveId" clId="{3233D2A7-E971-4A60-9E6A-D739FF8838B2}" dt="2025-04-03T21:10:09.247" v="92" actId="1076"/>
          <ac:spMkLst>
            <pc:docMk/>
            <pc:sldMk cId="0" sldId="256"/>
            <ac:spMk id="111" creationId="{0931215F-EE10-F023-2365-B7495B3BC2A1}"/>
          </ac:spMkLst>
        </pc:spChg>
        <pc:spChg chg="add mod">
          <ac:chgData name="Stephen Fleenor" userId="87e0362499c059bd" providerId="LiveId" clId="{3233D2A7-E971-4A60-9E6A-D739FF8838B2}" dt="2025-04-03T21:09:15.208" v="33" actId="2711"/>
          <ac:spMkLst>
            <pc:docMk/>
            <pc:sldMk cId="0" sldId="256"/>
            <ac:spMk id="117" creationId="{9E88AC6D-DB02-0EE8-5C0C-5A7F3C0B5837}"/>
          </ac:spMkLst>
        </pc:spChg>
        <pc:spChg chg="add mod">
          <ac:chgData name="Stephen Fleenor" userId="87e0362499c059bd" providerId="LiveId" clId="{3233D2A7-E971-4A60-9E6A-D739FF8838B2}" dt="2025-04-03T21:09:49.623" v="62" actId="20577"/>
          <ac:spMkLst>
            <pc:docMk/>
            <pc:sldMk cId="0" sldId="256"/>
            <ac:spMk id="118" creationId="{E18BC5D6-7158-AF5A-414D-1E41053A7DD2}"/>
          </ac:spMkLst>
        </pc:spChg>
        <pc:spChg chg="add mod">
          <ac:chgData name="Stephen Fleenor" userId="87e0362499c059bd" providerId="LiveId" clId="{3233D2A7-E971-4A60-9E6A-D739FF8838B2}" dt="2025-04-03T21:10:02.723" v="91" actId="207"/>
          <ac:spMkLst>
            <pc:docMk/>
            <pc:sldMk cId="0" sldId="256"/>
            <ac:spMk id="119" creationId="{A9918A63-9650-EA88-64AF-5D2E57BE27E2}"/>
          </ac:spMkLst>
        </pc:spChg>
        <pc:picChg chg="add del mod">
          <ac:chgData name="Stephen Fleenor" userId="87e0362499c059bd" providerId="LiveId" clId="{3233D2A7-E971-4A60-9E6A-D739FF8838B2}" dt="2025-04-03T21:07:12.948" v="9" actId="21"/>
          <ac:picMkLst>
            <pc:docMk/>
            <pc:sldMk cId="0" sldId="256"/>
            <ac:picMk id="2" creationId="{E0069CA1-3249-3F1F-F224-6AECA42CFFC8}"/>
          </ac:picMkLst>
        </pc:picChg>
        <pc:picChg chg="add del mod">
          <ac:chgData name="Stephen Fleenor" userId="87e0362499c059bd" providerId="LiveId" clId="{3233D2A7-E971-4A60-9E6A-D739FF8838B2}" dt="2025-04-03T21:07:12.948" v="9" actId="21"/>
          <ac:picMkLst>
            <pc:docMk/>
            <pc:sldMk cId="0" sldId="256"/>
            <ac:picMk id="3" creationId="{EF2A963D-0DF1-31F0-F117-F539E0E77E21}"/>
          </ac:picMkLst>
        </pc:picChg>
        <pc:picChg chg="add 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4" creationId="{E0069CA1-3249-3F1F-F224-6AECA42CFFC8}"/>
          </ac:picMkLst>
        </pc:picChg>
        <pc:picChg chg="add 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5" creationId="{EF2A963D-0DF1-31F0-F117-F539E0E77E21}"/>
          </ac:picMkLst>
        </pc:picChg>
        <pc:picChg chg="add del mod">
          <ac:chgData name="Stephen Fleenor" userId="87e0362499c059bd" providerId="LiveId" clId="{3233D2A7-E971-4A60-9E6A-D739FF8838B2}" dt="2025-04-03T21:08:48.469" v="29" actId="478"/>
          <ac:picMkLst>
            <pc:docMk/>
            <pc:sldMk cId="0" sldId="256"/>
            <ac:picMk id="13" creationId="{71F6A65E-B14B-158C-A7AB-0F022EF1C9A7}"/>
          </ac:picMkLst>
        </pc:picChg>
        <pc:picChg chg="del">
          <ac:chgData name="Stephen Fleenor" userId="87e0362499c059bd" providerId="LiveId" clId="{3233D2A7-E971-4A60-9E6A-D739FF8838B2}" dt="2025-04-03T21:07:15.098" v="10" actId="478"/>
          <ac:picMkLst>
            <pc:docMk/>
            <pc:sldMk cId="0" sldId="256"/>
            <ac:picMk id="37" creationId="{CFE8BE67-E99D-9EEA-F6A7-BE3CB9605DF6}"/>
          </ac:picMkLst>
        </pc:picChg>
        <pc:picChg chg="del">
          <ac:chgData name="Stephen Fleenor" userId="87e0362499c059bd" providerId="LiveId" clId="{3233D2A7-E971-4A60-9E6A-D739FF8838B2}" dt="2025-04-03T21:07:15.098" v="10" actId="478"/>
          <ac:picMkLst>
            <pc:docMk/>
            <pc:sldMk cId="0" sldId="256"/>
            <ac:picMk id="38" creationId="{2BF70A1C-D7DA-649F-951C-7AAD9EA86961}"/>
          </ac:picMkLst>
        </pc:picChg>
        <pc:picChg chg="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39" creationId="{09C9D7AC-BF39-B06C-3C03-489CD587110D}"/>
          </ac:picMkLst>
        </pc:picChg>
        <pc:picChg chg="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40" creationId="{8E274300-0FFD-435C-6C34-8AAF3D54A318}"/>
          </ac:picMkLst>
        </pc:picChg>
        <pc:picChg chg="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42" creationId="{027410DA-D474-48EC-7340-B76A624BCEC3}"/>
          </ac:picMkLst>
        </pc:picChg>
        <pc:picChg chg="mod">
          <ac:chgData name="Stephen Fleenor" userId="87e0362499c059bd" providerId="LiveId" clId="{3233D2A7-E971-4A60-9E6A-D739FF8838B2}" dt="2025-04-03T21:07:44.794" v="17" actId="1076"/>
          <ac:picMkLst>
            <pc:docMk/>
            <pc:sldMk cId="0" sldId="256"/>
            <ac:picMk id="43" creationId="{472D3DE9-C2E5-B1E9-A917-6B4AEA4F0325}"/>
          </ac:picMkLst>
        </pc:picChg>
        <pc:picChg chg="add mod">
          <ac:chgData name="Stephen Fleenor" userId="87e0362499c059bd" providerId="LiveId" clId="{3233D2A7-E971-4A60-9E6A-D739FF8838B2}" dt="2025-04-03T21:08:26.574" v="21" actId="1076"/>
          <ac:picMkLst>
            <pc:docMk/>
            <pc:sldMk cId="0" sldId="256"/>
            <ac:picMk id="46" creationId="{A4448FA9-70E8-D601-F35F-0632B4C14E26}"/>
          </ac:picMkLst>
        </pc:picChg>
        <pc:picChg chg="add mod">
          <ac:chgData name="Stephen Fleenor" userId="87e0362499c059bd" providerId="LiveId" clId="{3233D2A7-E971-4A60-9E6A-D739FF8838B2}" dt="2025-04-03T21:08:31.245" v="22"/>
          <ac:picMkLst>
            <pc:docMk/>
            <pc:sldMk cId="0" sldId="256"/>
            <ac:picMk id="84" creationId="{0FAE02D8-E446-860E-1690-065ECEB97065}"/>
          </ac:picMkLst>
        </pc:picChg>
        <pc:picChg chg="add mod">
          <ac:chgData name="Stephen Fleenor" userId="87e0362499c059bd" providerId="LiveId" clId="{3233D2A7-E971-4A60-9E6A-D739FF8838B2}" dt="2025-04-03T21:08:31.245" v="22"/>
          <ac:picMkLst>
            <pc:docMk/>
            <pc:sldMk cId="0" sldId="256"/>
            <ac:picMk id="85" creationId="{BE7EBA08-5E37-0277-62E8-07A998D0D179}"/>
          </ac:picMkLst>
        </pc:picChg>
        <pc:picChg chg="del">
          <ac:chgData name="Stephen Fleenor" userId="87e0362499c059bd" providerId="LiveId" clId="{3233D2A7-E971-4A60-9E6A-D739FF8838B2}" dt="2025-04-03T21:09:31.535" v="37" actId="478"/>
          <ac:picMkLst>
            <pc:docMk/>
            <pc:sldMk cId="0" sldId="256"/>
            <ac:picMk id="87" creationId="{C685EA9F-897E-6AA2-CA04-6893B17B6E42}"/>
          </ac:picMkLst>
        </pc:picChg>
        <pc:picChg chg="add mod">
          <ac:chgData name="Stephen Fleenor" userId="87e0362499c059bd" providerId="LiveId" clId="{3233D2A7-E971-4A60-9E6A-D739FF8838B2}" dt="2025-04-03T21:08:50.929" v="30"/>
          <ac:picMkLst>
            <pc:docMk/>
            <pc:sldMk cId="0" sldId="256"/>
            <ac:picMk id="89" creationId="{A5196805-1044-2F42-74B7-5DA9435B69E5}"/>
          </ac:picMkLst>
        </pc:picChg>
        <pc:picChg chg="add mod">
          <ac:chgData name="Stephen Fleenor" userId="87e0362499c059bd" providerId="LiveId" clId="{3233D2A7-E971-4A60-9E6A-D739FF8838B2}" dt="2025-04-03T21:10:09.247" v="92" actId="1076"/>
          <ac:picMkLst>
            <pc:docMk/>
            <pc:sldMk cId="0" sldId="256"/>
            <ac:picMk id="90" creationId="{59ADA8C4-BA96-57FB-84F7-B29DC0CB5444}"/>
          </ac:picMkLst>
        </pc:picChg>
        <pc:picChg chg="mod">
          <ac:chgData name="Stephen Fleenor" userId="87e0362499c059bd" providerId="LiveId" clId="{3233D2A7-E971-4A60-9E6A-D739FF8838B2}" dt="2025-04-03T21:10:09.247" v="92" actId="1076"/>
          <ac:picMkLst>
            <pc:docMk/>
            <pc:sldMk cId="0" sldId="256"/>
            <ac:picMk id="105" creationId="{4049D768-B991-4A9F-6AEC-BE177A65367B}"/>
          </ac:picMkLst>
        </pc:picChg>
        <pc:picChg chg="mod">
          <ac:chgData name="Stephen Fleenor" userId="87e0362499c059bd" providerId="LiveId" clId="{3233D2A7-E971-4A60-9E6A-D739FF8838B2}" dt="2025-04-03T21:10:09.247" v="92" actId="1076"/>
          <ac:picMkLst>
            <pc:docMk/>
            <pc:sldMk cId="0" sldId="256"/>
            <ac:picMk id="106" creationId="{536522A8-D99C-C3B7-8CA9-6CC227C2A499}"/>
          </ac:picMkLst>
        </pc:picChg>
        <pc:picChg chg="mod">
          <ac:chgData name="Stephen Fleenor" userId="87e0362499c059bd" providerId="LiveId" clId="{3233D2A7-E971-4A60-9E6A-D739FF8838B2}" dt="2025-04-03T21:10:09.247" v="92" actId="1076"/>
          <ac:picMkLst>
            <pc:docMk/>
            <pc:sldMk cId="0" sldId="256"/>
            <ac:picMk id="113" creationId="{23C50CFA-4480-E7AD-4B4A-5605C6BB1C49}"/>
          </ac:picMkLst>
        </pc:picChg>
        <pc:picChg chg="mod">
          <ac:chgData name="Stephen Fleenor" userId="87e0362499c059bd" providerId="LiveId" clId="{3233D2A7-E971-4A60-9E6A-D739FF8838B2}" dt="2025-04-03T21:10:09.247" v="92" actId="1076"/>
          <ac:picMkLst>
            <pc:docMk/>
            <pc:sldMk cId="0" sldId="256"/>
            <ac:picMk id="114" creationId="{3B556A54-B36B-7253-73C2-992A21D7FFC8}"/>
          </ac:picMkLst>
        </pc:picChg>
        <pc:picChg chg="add mod">
          <ac:chgData name="Stephen Fleenor" userId="87e0362499c059bd" providerId="LiveId" clId="{3233D2A7-E971-4A60-9E6A-D739FF8838B2}" dt="2025-04-03T21:08:41.868" v="25" actId="1076"/>
          <ac:picMkLst>
            <pc:docMk/>
            <pc:sldMk cId="0" sldId="256"/>
            <ac:picMk id="1026" creationId="{3FF662A7-B377-4A0E-842F-DF77356B6E24}"/>
          </ac:picMkLst>
        </pc:picChg>
      </pc:sldChg>
      <pc:sldMasterChg chg="modSldLayout">
        <pc:chgData name="Stephen Fleenor" userId="87e0362499c059bd" providerId="LiveId" clId="{3233D2A7-E971-4A60-9E6A-D739FF8838B2}" dt="2025-04-03T21:09:08.914" v="32" actId="478"/>
        <pc:sldMasterMkLst>
          <pc:docMk/>
          <pc:sldMasterMk cId="0" sldId="2147483648"/>
        </pc:sldMasterMkLst>
        <pc:sldLayoutChg chg="delSp mod">
          <pc:chgData name="Stephen Fleenor" userId="87e0362499c059bd" providerId="LiveId" clId="{3233D2A7-E971-4A60-9E6A-D739FF8838B2}" dt="2025-04-03T21:09:08.914" v="32" actId="478"/>
          <pc:sldLayoutMkLst>
            <pc:docMk/>
            <pc:sldMasterMk cId="0" sldId="2147483648"/>
            <pc:sldLayoutMk cId="0" sldId="2147483650"/>
          </pc:sldLayoutMkLst>
          <pc:cxnChg chg="del">
            <ac:chgData name="Stephen Fleenor" userId="87e0362499c059bd" providerId="LiveId" clId="{3233D2A7-E971-4A60-9E6A-D739FF8838B2}" dt="2025-04-03T21:09:08.914" v="32" actId="478"/>
            <ac:cxnSpMkLst>
              <pc:docMk/>
              <pc:sldMasterMk cId="0" sldId="2147483648"/>
              <pc:sldLayoutMk cId="0" sldId="2147483650"/>
              <ac:cxnSpMk id="24" creationId="{00000000-0000-0000-0000-000000000000}"/>
            </ac:cxnSpMkLst>
          </pc:cxnChg>
          <pc:cxnChg chg="del">
            <ac:chgData name="Stephen Fleenor" userId="87e0362499c059bd" providerId="LiveId" clId="{3233D2A7-E971-4A60-9E6A-D739FF8838B2}" dt="2025-04-03T21:09:08.289" v="31" actId="478"/>
            <ac:cxnSpMkLst>
              <pc:docMk/>
              <pc:sldMasterMk cId="0" sldId="2147483648"/>
              <pc:sldLayoutMk cId="0" sldId="2147483650"/>
              <ac:cxnSpMk id="25" creationId="{00000000-0000-0000-0000-000000000000}"/>
            </ac:cxnSpMkLst>
          </pc:cxnChg>
        </pc:sldLayoutChg>
      </pc:sldMasterChg>
    </pc:docChg>
  </pc:docChgLst>
  <pc:docChgLst>
    <pc:chgData name="Stephen Fleenor" userId="87e0362499c059bd" providerId="LiveId" clId="{A9420FE0-496C-DD47-AEC7-DDD1414A82D5}"/>
    <pc:docChg chg="modSld">
      <pc:chgData name="Stephen Fleenor" userId="87e0362499c059bd" providerId="LiveId" clId="{A9420FE0-496C-DD47-AEC7-DDD1414A82D5}" dt="2021-02-22T14:48:21.268" v="97" actId="20577"/>
      <pc:docMkLst>
        <pc:docMk/>
      </pc:docMkLst>
      <pc:sldChg chg="modSp mod">
        <pc:chgData name="Stephen Fleenor" userId="87e0362499c059bd" providerId="LiveId" clId="{A9420FE0-496C-DD47-AEC7-DDD1414A82D5}" dt="2021-02-22T14:47:45.007" v="18" actId="20577"/>
        <pc:sldMkLst>
          <pc:docMk/>
          <pc:sldMk cId="0" sldId="256"/>
        </pc:sldMkLst>
      </pc:sldChg>
      <pc:sldChg chg="modSp mod">
        <pc:chgData name="Stephen Fleenor" userId="87e0362499c059bd" providerId="LiveId" clId="{A9420FE0-496C-DD47-AEC7-DDD1414A82D5}" dt="2021-02-22T14:47:53.083" v="35" actId="20577"/>
        <pc:sldMkLst>
          <pc:docMk/>
          <pc:sldMk cId="0" sldId="257"/>
        </pc:sldMkLst>
      </pc:sldChg>
      <pc:sldChg chg="modSp mod">
        <pc:chgData name="Stephen Fleenor" userId="87e0362499c059bd" providerId="LiveId" clId="{A9420FE0-496C-DD47-AEC7-DDD1414A82D5}" dt="2021-02-22T14:48:01.649" v="50" actId="20577"/>
        <pc:sldMkLst>
          <pc:docMk/>
          <pc:sldMk cId="0" sldId="258"/>
        </pc:sldMkLst>
      </pc:sldChg>
      <pc:sldChg chg="modSp mod">
        <pc:chgData name="Stephen Fleenor" userId="87e0362499c059bd" providerId="LiveId" clId="{A9420FE0-496C-DD47-AEC7-DDD1414A82D5}" dt="2021-02-22T14:48:12.448" v="80" actId="20577"/>
        <pc:sldMkLst>
          <pc:docMk/>
          <pc:sldMk cId="0" sldId="259"/>
        </pc:sldMkLst>
      </pc:sldChg>
      <pc:sldChg chg="modSp mod">
        <pc:chgData name="Stephen Fleenor" userId="87e0362499c059bd" providerId="LiveId" clId="{A9420FE0-496C-DD47-AEC7-DDD1414A82D5}" dt="2021-02-22T14:48:21.268" v="97" actId="20577"/>
        <pc:sldMkLst>
          <pc:docMk/>
          <pc:sldMk cId="0" sldId="260"/>
        </pc:sldMkLst>
      </pc:sldChg>
    </pc:docChg>
  </pc:docChgLst>
  <pc:docChgLst>
    <pc:chgData name="Stephen Fleenor" userId="87e0362499c059bd" providerId="LiveId" clId="{B33F5A8A-8F9C-45BB-A6A1-C4675B09C9CE}"/>
    <pc:docChg chg="undo custSel addSld modSld">
      <pc:chgData name="Stephen Fleenor" userId="87e0362499c059bd" providerId="LiveId" clId="{B33F5A8A-8F9C-45BB-A6A1-C4675B09C9CE}" dt="2021-07-19T13:36:17.639" v="382" actId="20577"/>
      <pc:docMkLst>
        <pc:docMk/>
      </pc:docMkLst>
      <pc:sldChg chg="modSp mod modNotesTx">
        <pc:chgData name="Stephen Fleenor" userId="87e0362499c059bd" providerId="LiveId" clId="{B33F5A8A-8F9C-45BB-A6A1-C4675B09C9CE}" dt="2021-07-16T17:30:34.104" v="208" actId="20577"/>
        <pc:sldMkLst>
          <pc:docMk/>
          <pc:sldMk cId="0" sldId="256"/>
        </pc:sldMkLst>
      </pc:sldChg>
      <pc:sldChg chg="addSp delSp modSp mod modNotesTx">
        <pc:chgData name="Stephen Fleenor" userId="87e0362499c059bd" providerId="LiveId" clId="{B33F5A8A-8F9C-45BB-A6A1-C4675B09C9CE}" dt="2021-07-16T17:30:55.081" v="209"/>
        <pc:sldMkLst>
          <pc:docMk/>
          <pc:sldMk cId="0" sldId="257"/>
        </pc:sldMkLst>
      </pc:sldChg>
      <pc:sldChg chg="addSp delSp modSp mod modShow modNotesTx">
        <pc:chgData name="Stephen Fleenor" userId="87e0362499c059bd" providerId="LiveId" clId="{B33F5A8A-8F9C-45BB-A6A1-C4675B09C9CE}" dt="2021-07-16T17:31:20.677" v="305" actId="20577"/>
        <pc:sldMkLst>
          <pc:docMk/>
          <pc:sldMk cId="0" sldId="258"/>
        </pc:sldMkLst>
      </pc:sldChg>
      <pc:sldChg chg="addSp delSp modSp mod modNotesTx">
        <pc:chgData name="Stephen Fleenor" userId="87e0362499c059bd" providerId="LiveId" clId="{B33F5A8A-8F9C-45BB-A6A1-C4675B09C9CE}" dt="2021-07-16T17:32:09.116" v="362"/>
        <pc:sldMkLst>
          <pc:docMk/>
          <pc:sldMk cId="0" sldId="259"/>
        </pc:sldMkLst>
      </pc:sldChg>
      <pc:sldChg chg="addSp delSp modSp mod modNotesTx">
        <pc:chgData name="Stephen Fleenor" userId="87e0362499c059bd" providerId="LiveId" clId="{B33F5A8A-8F9C-45BB-A6A1-C4675B09C9CE}" dt="2021-07-19T13:36:17.639" v="382" actId="20577"/>
        <pc:sldMkLst>
          <pc:docMk/>
          <pc:sldMk cId="0" sldId="260"/>
        </pc:sldMkLst>
      </pc:sldChg>
      <pc:sldChg chg="addSp delSp modSp add mod modNotesTx">
        <pc:chgData name="Stephen Fleenor" userId="87e0362499c059bd" providerId="LiveId" clId="{B33F5A8A-8F9C-45BB-A6A1-C4675B09C9CE}" dt="2021-07-16T17:31:38.276" v="361" actId="20577"/>
        <pc:sldMkLst>
          <pc:docMk/>
          <pc:sldMk cId="0" sldId="1350"/>
        </pc:sldMkLst>
      </pc:sldChg>
    </pc:docChg>
  </pc:docChgLst>
  <pc:docChgLst>
    <pc:chgData name="Stephen Fleenor" userId="87e0362499c059bd" providerId="LiveId" clId="{FBA2B8AE-F9F6-4CC4-AC70-38361D8DA54D}"/>
    <pc:docChg chg="undo custSel addSld delSld modSld">
      <pc:chgData name="Stephen Fleenor" userId="87e0362499c059bd" providerId="LiveId" clId="{FBA2B8AE-F9F6-4CC4-AC70-38361D8DA54D}" dt="2022-08-05T19:31:37.195" v="119" actId="165"/>
      <pc:docMkLst>
        <pc:docMk/>
      </pc:docMkLst>
      <pc:sldChg chg="addSp delSp modSp mod">
        <pc:chgData name="Stephen Fleenor" userId="87e0362499c059bd" providerId="LiveId" clId="{FBA2B8AE-F9F6-4CC4-AC70-38361D8DA54D}" dt="2022-08-05T19:31:37.195" v="119" actId="165"/>
        <pc:sldMkLst>
          <pc:docMk/>
          <pc:sldMk cId="0" sldId="256"/>
        </pc:sldMkLst>
      </pc:sldChg>
      <pc:sldChg chg="add del">
        <pc:chgData name="Stephen Fleenor" userId="87e0362499c059bd" providerId="LiveId" clId="{FBA2B8AE-F9F6-4CC4-AC70-38361D8DA54D}" dt="2022-08-05T18:37:55.057" v="18" actId="47"/>
        <pc:sldMkLst>
          <pc:docMk/>
          <pc:sldMk cId="0" sldId="258"/>
        </pc:sldMkLst>
      </pc:sldChg>
      <pc:sldChg chg="add del">
        <pc:chgData name="Stephen Fleenor" userId="87e0362499c059bd" providerId="LiveId" clId="{FBA2B8AE-F9F6-4CC4-AC70-38361D8DA54D}" dt="2022-08-05T18:37:55.057" v="18" actId="47"/>
        <pc:sldMkLst>
          <pc:docMk/>
          <pc:sldMk cId="0" sldId="260"/>
        </pc:sldMkLst>
      </pc:sldChg>
      <pc:sldChg chg="add del">
        <pc:chgData name="Stephen Fleenor" userId="87e0362499c059bd" providerId="LiveId" clId="{FBA2B8AE-F9F6-4CC4-AC70-38361D8DA54D}" dt="2022-08-05T18:37:55.057" v="18" actId="47"/>
        <pc:sldMkLst>
          <pc:docMk/>
          <pc:sldMk cId="0" sldId="1350"/>
        </pc:sldMkLst>
      </pc:sldChg>
      <pc:sldChg chg="add del">
        <pc:chgData name="Stephen Fleenor" userId="87e0362499c059bd" providerId="LiveId" clId="{FBA2B8AE-F9F6-4CC4-AC70-38361D8DA54D}" dt="2022-08-05T18:37:55.057" v="18" actId="47"/>
        <pc:sldMkLst>
          <pc:docMk/>
          <pc:sldMk cId="1611666289" sldId="1351"/>
        </pc:sldMkLst>
      </pc:sldChg>
      <pc:sldChg chg="add del">
        <pc:chgData name="Stephen Fleenor" userId="87e0362499c059bd" providerId="LiveId" clId="{FBA2B8AE-F9F6-4CC4-AC70-38361D8DA54D}" dt="2022-08-05T18:37:55.057" v="18" actId="47"/>
        <pc:sldMkLst>
          <pc:docMk/>
          <pc:sldMk cId="3999146739" sldId="135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Class, let’s pronounce this word out loud: </a:t>
            </a:r>
            <a:r>
              <a:rPr lang="en-US" b="1" u="none" dirty="0"/>
              <a:t>(read vocabulary word out loud slowly)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e Orange Stripe">
  <p:cSld name="Side Orange Strip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641800" y="244400"/>
            <a:ext cx="10962400" cy="2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ubTitle" idx="1"/>
          </p:nvPr>
        </p:nvSpPr>
        <p:spPr>
          <a:xfrm>
            <a:off x="1519800" y="2089067"/>
            <a:ext cx="9776800" cy="3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lvl="1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lvl="2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lvl="3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/>
          <p:nvPr/>
        </p:nvSpPr>
        <p:spPr>
          <a:xfrm>
            <a:off x="3044953" y="4703"/>
            <a:ext cx="9144000" cy="685799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VISUAL GOES HERE</a:t>
            </a:r>
            <a:endParaRPr sz="1800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86" name="Picture 85" descr="logo.png">
            <a:extLst>
              <a:ext uri="{FF2B5EF4-FFF2-40B4-BE49-F238E27FC236}">
                <a16:creationId xmlns:a16="http://schemas.microsoft.com/office/drawing/2014/main" id="{656E844E-393E-E30E-BE3A-93590C5FE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11112"/>
            <a:ext cx="1995054" cy="241069"/>
          </a:xfrm>
          <a:prstGeom prst="rect">
            <a:avLst/>
          </a:prstGeom>
        </p:spPr>
      </p:pic>
      <p:pic>
        <p:nvPicPr>
          <p:cNvPr id="88" name="Picture 87" descr="noun-thumbs-up-2169240.png">
            <a:extLst>
              <a:ext uri="{FF2B5EF4-FFF2-40B4-BE49-F238E27FC236}">
                <a16:creationId xmlns:a16="http://schemas.microsoft.com/office/drawing/2014/main" id="{3B3FB98E-9206-CBF7-8392-54F9AB127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968" y="3907801"/>
            <a:ext cx="365760" cy="365760"/>
          </a:xfrm>
          <a:prstGeom prst="rect">
            <a:avLst/>
          </a:prstGeom>
        </p:spPr>
      </p:pic>
      <p:pic>
        <p:nvPicPr>
          <p:cNvPr id="89" name="Picture 88" descr="noun-stand-up-4058566.png">
            <a:extLst>
              <a:ext uri="{FF2B5EF4-FFF2-40B4-BE49-F238E27FC236}">
                <a16:creationId xmlns:a16="http://schemas.microsoft.com/office/drawing/2014/main" id="{A5196805-1044-2F42-74B7-5DA9435B69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040" y="3907801"/>
            <a:ext cx="365760" cy="365760"/>
          </a:xfrm>
          <a:prstGeom prst="rect">
            <a:avLst/>
          </a:prstGeom>
        </p:spPr>
      </p:pic>
      <p:pic>
        <p:nvPicPr>
          <p:cNvPr id="90" name="Picture 89" descr="noun-raise-hand-1471169.png">
            <a:extLst>
              <a:ext uri="{FF2B5EF4-FFF2-40B4-BE49-F238E27FC236}">
                <a16:creationId xmlns:a16="http://schemas.microsoft.com/office/drawing/2014/main" id="{59ADA8C4-BA96-57FB-84F7-B29DC0CB54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9112" y="3907801"/>
            <a:ext cx="365760" cy="365760"/>
          </a:xfrm>
          <a:prstGeom prst="rect">
            <a:avLst/>
          </a:prstGeom>
        </p:spPr>
      </p:pic>
      <p:pic>
        <p:nvPicPr>
          <p:cNvPr id="91" name="Picture 90" descr="noun-think-1730977.png">
            <a:extLst>
              <a:ext uri="{FF2B5EF4-FFF2-40B4-BE49-F238E27FC236}">
                <a16:creationId xmlns:a16="http://schemas.microsoft.com/office/drawing/2014/main" id="{47F4C3B8-5E9B-173F-FBAF-F1EF56F6EA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5184" y="3907801"/>
            <a:ext cx="365760" cy="365760"/>
          </a:xfrm>
          <a:prstGeom prst="rect">
            <a:avLst/>
          </a:prstGeom>
        </p:spPr>
      </p:pic>
      <p:pic>
        <p:nvPicPr>
          <p:cNvPr id="92" name="Picture 91" descr="partners.png">
            <a:extLst>
              <a:ext uri="{FF2B5EF4-FFF2-40B4-BE49-F238E27FC236}">
                <a16:creationId xmlns:a16="http://schemas.microsoft.com/office/drawing/2014/main" id="{E255B8D0-F8F5-69F5-B944-B70CF94F8D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968" y="4621033"/>
            <a:ext cx="676656" cy="274320"/>
          </a:xfrm>
          <a:prstGeom prst="rect">
            <a:avLst/>
          </a:prstGeom>
        </p:spPr>
      </p:pic>
      <p:pic>
        <p:nvPicPr>
          <p:cNvPr id="93" name="Picture 92" descr="group.png">
            <a:extLst>
              <a:ext uri="{FF2B5EF4-FFF2-40B4-BE49-F238E27FC236}">
                <a16:creationId xmlns:a16="http://schemas.microsoft.com/office/drawing/2014/main" id="{B6D7AEB6-04F5-37A0-5E6E-3DD171DCC7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56816" y="4511305"/>
            <a:ext cx="594360" cy="493776"/>
          </a:xfrm>
          <a:prstGeom prst="rect">
            <a:avLst/>
          </a:prstGeom>
        </p:spPr>
      </p:pic>
      <p:pic>
        <p:nvPicPr>
          <p:cNvPr id="96" name="Picture 95" descr="white-shoe.png">
            <a:extLst>
              <a:ext uri="{FF2B5EF4-FFF2-40B4-BE49-F238E27FC236}">
                <a16:creationId xmlns:a16="http://schemas.microsoft.com/office/drawing/2014/main" id="{D5C17F6A-AFA5-024B-4FC3-9533311949E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400" y="5242825"/>
            <a:ext cx="274320" cy="274320"/>
          </a:xfrm>
          <a:prstGeom prst="rect">
            <a:avLst/>
          </a:prstGeom>
        </p:spPr>
      </p:pic>
      <p:pic>
        <p:nvPicPr>
          <p:cNvPr id="97" name="Picture 96" descr="black-shoe.png">
            <a:extLst>
              <a:ext uri="{FF2B5EF4-FFF2-40B4-BE49-F238E27FC236}">
                <a16:creationId xmlns:a16="http://schemas.microsoft.com/office/drawing/2014/main" id="{F34ABAED-4F43-376B-829E-69B5FBA4FF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34440" y="5242825"/>
            <a:ext cx="228600" cy="228600"/>
          </a:xfrm>
          <a:prstGeom prst="rect">
            <a:avLst/>
          </a:prstGeom>
        </p:spPr>
      </p:pic>
      <p:pic>
        <p:nvPicPr>
          <p:cNvPr id="98" name="Picture 97" descr="noun-tshirt-4464232.png">
            <a:extLst>
              <a:ext uri="{FF2B5EF4-FFF2-40B4-BE49-F238E27FC236}">
                <a16:creationId xmlns:a16="http://schemas.microsoft.com/office/drawing/2014/main" id="{BB5D057F-B5E8-FD6B-77BE-0A05196FFE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336" y="5242825"/>
            <a:ext cx="274320" cy="274320"/>
          </a:xfrm>
          <a:prstGeom prst="rect">
            <a:avLst/>
          </a:prstGeom>
        </p:spPr>
      </p:pic>
      <p:pic>
        <p:nvPicPr>
          <p:cNvPr id="99" name="Picture 98" descr="noun-tshirt-139533.png">
            <a:extLst>
              <a:ext uri="{FF2B5EF4-FFF2-40B4-BE49-F238E27FC236}">
                <a16:creationId xmlns:a16="http://schemas.microsoft.com/office/drawing/2014/main" id="{B2703F2B-748A-C251-4EA4-B3D735EA2BD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65376" y="5242825"/>
            <a:ext cx="274320" cy="274320"/>
          </a:xfrm>
          <a:prstGeom prst="rect">
            <a:avLst/>
          </a:prstGeom>
        </p:spPr>
      </p:pic>
      <p:pic>
        <p:nvPicPr>
          <p:cNvPr id="100" name="Picture 99" descr="noun-door-995125.png">
            <a:extLst>
              <a:ext uri="{FF2B5EF4-FFF2-40B4-BE49-F238E27FC236}">
                <a16:creationId xmlns:a16="http://schemas.microsoft.com/office/drawing/2014/main" id="{6D465CC5-51BC-6494-F072-8046961C6B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3160" y="5242825"/>
            <a:ext cx="274320" cy="274320"/>
          </a:xfrm>
          <a:prstGeom prst="rect">
            <a:avLst/>
          </a:prstGeom>
        </p:spPr>
      </p:pic>
      <p:pic>
        <p:nvPicPr>
          <p:cNvPr id="101" name="Picture 100" descr="noun-windows-1127615.png">
            <a:extLst>
              <a:ext uri="{FF2B5EF4-FFF2-40B4-BE49-F238E27FC236}">
                <a16:creationId xmlns:a16="http://schemas.microsoft.com/office/drawing/2014/main" id="{159243A9-EEFB-EF59-9602-49C66034E8E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06624" y="5242825"/>
            <a:ext cx="274320" cy="274320"/>
          </a:xfrm>
          <a:prstGeom prst="rect">
            <a:avLst/>
          </a:prstGeom>
        </p:spPr>
      </p:pic>
      <p:pic>
        <p:nvPicPr>
          <p:cNvPr id="102" name="Picture 101" descr="noun-wheel-of-fortune-1454005.png">
            <a:extLst>
              <a:ext uri="{FF2B5EF4-FFF2-40B4-BE49-F238E27FC236}">
                <a16:creationId xmlns:a16="http://schemas.microsoft.com/office/drawing/2014/main" id="{543CA61B-E477-04C0-97FD-F1D38E2A9F0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8680" y="5782321"/>
            <a:ext cx="457200" cy="457200"/>
          </a:xfrm>
          <a:prstGeom prst="rect">
            <a:avLst/>
          </a:prstGeom>
        </p:spPr>
      </p:pic>
      <p:pic>
        <p:nvPicPr>
          <p:cNvPr id="105" name="Picture 104" descr="group_standup.png">
            <a:extLst>
              <a:ext uri="{FF2B5EF4-FFF2-40B4-BE49-F238E27FC236}">
                <a16:creationId xmlns:a16="http://schemas.microsoft.com/office/drawing/2014/main" id="{4049D768-B991-4A9F-6AEC-BE177A65367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63040" y="5791465"/>
            <a:ext cx="713232" cy="512064"/>
          </a:xfrm>
          <a:prstGeom prst="rect">
            <a:avLst/>
          </a:prstGeom>
        </p:spPr>
      </p:pic>
      <p:pic>
        <p:nvPicPr>
          <p:cNvPr id="106" name="Picture 105" descr="noun-write-1439720.png">
            <a:extLst>
              <a:ext uri="{FF2B5EF4-FFF2-40B4-BE49-F238E27FC236}">
                <a16:creationId xmlns:a16="http://schemas.microsoft.com/office/drawing/2014/main" id="{536522A8-D99C-C3B7-8CA9-6CC227C2A49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23744" y="5782321"/>
            <a:ext cx="457200" cy="457200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19B4CDEC-4AE5-12B6-2A8A-AEB40731798B}"/>
              </a:ext>
            </a:extLst>
          </p:cNvPr>
          <p:cNvSpPr txBox="1"/>
          <p:nvPr/>
        </p:nvSpPr>
        <p:spPr>
          <a:xfrm>
            <a:off x="0" y="3953521"/>
            <a:ext cx="81624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Signal: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6E9BD65-D8FC-5859-2280-04D6F3488249}"/>
              </a:ext>
            </a:extLst>
          </p:cNvPr>
          <p:cNvSpPr txBox="1"/>
          <p:nvPr/>
        </p:nvSpPr>
        <p:spPr>
          <a:xfrm>
            <a:off x="2112264" y="5206249"/>
            <a:ext cx="32412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0FFFE74-1450-EA86-0052-B843DAB70FB6}"/>
              </a:ext>
            </a:extLst>
          </p:cNvPr>
          <p:cNvSpPr txBox="1"/>
          <p:nvPr/>
        </p:nvSpPr>
        <p:spPr>
          <a:xfrm>
            <a:off x="0" y="4630177"/>
            <a:ext cx="79220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Share: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7863C9A-7103-4158-FAD5-D5D05E237B6D}"/>
              </a:ext>
            </a:extLst>
          </p:cNvPr>
          <p:cNvSpPr txBox="1"/>
          <p:nvPr/>
        </p:nvSpPr>
        <p:spPr>
          <a:xfrm>
            <a:off x="0" y="5215393"/>
            <a:ext cx="90762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 i="1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Goes 1ˢᵗ: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931215F-EE10-F023-2365-B7495B3BC2A1}"/>
              </a:ext>
            </a:extLst>
          </p:cNvPr>
          <p:cNvSpPr txBox="1"/>
          <p:nvPr/>
        </p:nvSpPr>
        <p:spPr>
          <a:xfrm>
            <a:off x="0" y="5828041"/>
            <a:ext cx="886968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Assess:</a:t>
            </a:r>
          </a:p>
        </p:txBody>
      </p:sp>
      <p:cxnSp>
        <p:nvCxnSpPr>
          <p:cNvPr id="112" name="Connector 23">
            <a:extLst>
              <a:ext uri="{FF2B5EF4-FFF2-40B4-BE49-F238E27FC236}">
                <a16:creationId xmlns:a16="http://schemas.microsoft.com/office/drawing/2014/main" id="{D114E916-C5D2-735E-9DDF-5EAA425D8C83}"/>
              </a:ext>
            </a:extLst>
          </p:cNvPr>
          <p:cNvCxnSpPr/>
          <p:nvPr/>
        </p:nvCxnSpPr>
        <p:spPr>
          <a:xfrm flipH="1">
            <a:off x="-4572" y="3734065"/>
            <a:ext cx="3052267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3" name="Picture 112" descr="bracket1_orange.png">
            <a:extLst>
              <a:ext uri="{FF2B5EF4-FFF2-40B4-BE49-F238E27FC236}">
                <a16:creationId xmlns:a16="http://schemas.microsoft.com/office/drawing/2014/main" id="{23C50CFA-4480-E7AD-4B4A-5605C6BB1C4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2104" y="3907801"/>
            <a:ext cx="466344" cy="365760"/>
          </a:xfrm>
          <a:prstGeom prst="rect">
            <a:avLst/>
          </a:prstGeom>
        </p:spPr>
      </p:pic>
      <p:pic>
        <p:nvPicPr>
          <p:cNvPr id="114" name="Picture 113" descr="bracket2_orange.png">
            <a:extLst>
              <a:ext uri="{FF2B5EF4-FFF2-40B4-BE49-F238E27FC236}">
                <a16:creationId xmlns:a16="http://schemas.microsoft.com/office/drawing/2014/main" id="{3B556A54-B36B-7253-73C2-992A21D7FFC8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847088" y="4511305"/>
            <a:ext cx="795528" cy="502920"/>
          </a:xfrm>
          <a:prstGeom prst="rect">
            <a:avLst/>
          </a:prstGeom>
        </p:spPr>
      </p:pic>
      <p:pic>
        <p:nvPicPr>
          <p:cNvPr id="115" name="Picture 114" descr="bracket3_orange.png">
            <a:extLst>
              <a:ext uri="{FF2B5EF4-FFF2-40B4-BE49-F238E27FC236}">
                <a16:creationId xmlns:a16="http://schemas.microsoft.com/office/drawing/2014/main" id="{3B8C5E28-C56F-4925-A10F-450DE526F30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14400" y="5251969"/>
            <a:ext cx="274320" cy="274320"/>
          </a:xfrm>
          <a:prstGeom prst="rect">
            <a:avLst/>
          </a:prstGeom>
        </p:spPr>
      </p:pic>
      <p:pic>
        <p:nvPicPr>
          <p:cNvPr id="116" name="Picture 115" descr="bracket4_orange.png">
            <a:extLst>
              <a:ext uri="{FF2B5EF4-FFF2-40B4-BE49-F238E27FC236}">
                <a16:creationId xmlns:a16="http://schemas.microsoft.com/office/drawing/2014/main" id="{3C03DDE0-D8EE-CBBD-0BF6-CE0EA91F4A7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463040" y="5782321"/>
            <a:ext cx="786384" cy="548640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9E88AC6D-DB02-0EE8-5C0C-5A7F3C0B5837}"/>
              </a:ext>
            </a:extLst>
          </p:cNvPr>
          <p:cNvSpPr txBox="1"/>
          <p:nvPr/>
        </p:nvSpPr>
        <p:spPr>
          <a:xfrm>
            <a:off x="1" y="0"/>
            <a:ext cx="245291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 u="sng"/>
            </a:pPr>
            <a:r>
              <a: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Observational Question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18BC5D6-7158-AF5A-414D-1E41053A7DD2}"/>
              </a:ext>
            </a:extLst>
          </p:cNvPr>
          <p:cNvSpPr txBox="1"/>
          <p:nvPr/>
        </p:nvSpPr>
        <p:spPr>
          <a:xfrm>
            <a:off x="1" y="365760"/>
            <a:ext cx="3044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 goes here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9918A63-9650-EA88-64AF-5D2E57BE27E2}"/>
              </a:ext>
            </a:extLst>
          </p:cNvPr>
          <p:cNvSpPr txBox="1"/>
          <p:nvPr/>
        </p:nvSpPr>
        <p:spPr>
          <a:xfrm>
            <a:off x="1" y="2130552"/>
            <a:ext cx="3044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i="1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Sentence stem goes here…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0" name="Picture 119" descr="se.png">
            <a:extLst>
              <a:ext uri="{FF2B5EF4-FFF2-40B4-BE49-F238E27FC236}">
                <a16:creationId xmlns:a16="http://schemas.microsoft.com/office/drawing/2014/main" id="{F1F5DD24-1CE9-39F5-9EFA-CB8E7344DFA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59736" y="6547104"/>
            <a:ext cx="555844" cy="3108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215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Fleenor</dc:creator>
  <cp:lastModifiedBy>Stephen Fleenor</cp:lastModifiedBy>
  <cp:revision>1</cp:revision>
  <dcterms:created xsi:type="dcterms:W3CDTF">2020-10-20T19:05:03Z</dcterms:created>
  <dcterms:modified xsi:type="dcterms:W3CDTF">2025-04-03T21:11:27Z</dcterms:modified>
</cp:coreProperties>
</file>