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0" r:id="rId3"/>
    <p:sldId id="265" r:id="rId4"/>
    <p:sldId id="266" r:id="rId5"/>
    <p:sldId id="267" r:id="rId6"/>
    <p:sldId id="259" r:id="rId7"/>
    <p:sldId id="256" r:id="rId8"/>
    <p:sldId id="257" r:id="rId9"/>
    <p:sldId id="258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8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Fleenor" userId="a5413d7238abecbd" providerId="LiveId" clId="{04B2F734-8427-46A5-AD6B-22FED5E90BB9}"/>
    <pc:docChg chg="undo custSel addSld modSld">
      <pc:chgData name="Stephen Fleenor" userId="a5413d7238abecbd" providerId="LiveId" clId="{04B2F734-8427-46A5-AD6B-22FED5E90BB9}" dt="2025-07-23T18:35:28.748" v="1623" actId="1076"/>
      <pc:docMkLst>
        <pc:docMk/>
      </pc:docMkLst>
      <pc:sldChg chg="modSp setBg">
        <pc:chgData name="Stephen Fleenor" userId="a5413d7238abecbd" providerId="LiveId" clId="{04B2F734-8427-46A5-AD6B-22FED5E90BB9}" dt="2025-07-23T18:16:00.095" v="344"/>
        <pc:sldMkLst>
          <pc:docMk/>
          <pc:sldMk cId="2521227262" sldId="256"/>
        </pc:sldMkLst>
        <pc:picChg chg="mod">
          <ac:chgData name="Stephen Fleenor" userId="a5413d7238abecbd" providerId="LiveId" clId="{04B2F734-8427-46A5-AD6B-22FED5E90BB9}" dt="2025-07-23T17:16:54.168" v="142" actId="555"/>
          <ac:picMkLst>
            <pc:docMk/>
            <pc:sldMk cId="2521227262" sldId="256"/>
            <ac:picMk id="21" creationId="{0C4393A4-2ECE-9CE6-95B6-C4E58E9AE286}"/>
          </ac:picMkLst>
        </pc:picChg>
      </pc:sldChg>
      <pc:sldChg chg="modSp setBg">
        <pc:chgData name="Stephen Fleenor" userId="a5413d7238abecbd" providerId="LiveId" clId="{04B2F734-8427-46A5-AD6B-22FED5E90BB9}" dt="2025-07-23T18:16:03.264" v="345"/>
        <pc:sldMkLst>
          <pc:docMk/>
          <pc:sldMk cId="4255162772" sldId="257"/>
        </pc:sldMkLst>
        <pc:picChg chg="mod">
          <ac:chgData name="Stephen Fleenor" userId="a5413d7238abecbd" providerId="LiveId" clId="{04B2F734-8427-46A5-AD6B-22FED5E90BB9}" dt="2025-07-23T17:16:42.619" v="138" actId="555"/>
          <ac:picMkLst>
            <pc:docMk/>
            <pc:sldMk cId="4255162772" sldId="257"/>
            <ac:picMk id="3" creationId="{6611B9D0-D919-209E-A57F-FE01CA2FCF0E}"/>
          </ac:picMkLst>
        </pc:picChg>
      </pc:sldChg>
      <pc:sldChg chg="setBg">
        <pc:chgData name="Stephen Fleenor" userId="a5413d7238abecbd" providerId="LiveId" clId="{04B2F734-8427-46A5-AD6B-22FED5E90BB9}" dt="2025-07-23T18:16:06.455" v="346"/>
        <pc:sldMkLst>
          <pc:docMk/>
          <pc:sldMk cId="3123143385" sldId="258"/>
        </pc:sldMkLst>
      </pc:sldChg>
      <pc:sldChg chg="addSp delSp modSp add mod setBg">
        <pc:chgData name="Stephen Fleenor" userId="a5413d7238abecbd" providerId="LiveId" clId="{04B2F734-8427-46A5-AD6B-22FED5E90BB9}" dt="2025-07-23T17:19:23.807" v="216"/>
        <pc:sldMkLst>
          <pc:docMk/>
          <pc:sldMk cId="2111218631" sldId="262"/>
        </pc:sldMkLst>
        <pc:spChg chg="mod">
          <ac:chgData name="Stephen Fleenor" userId="a5413d7238abecbd" providerId="LiveId" clId="{04B2F734-8427-46A5-AD6B-22FED5E90BB9}" dt="2025-07-23T17:19:17.645" v="215" actId="20577"/>
          <ac:spMkLst>
            <pc:docMk/>
            <pc:sldMk cId="2111218631" sldId="262"/>
            <ac:spMk id="6" creationId="{F4BB918D-5936-8009-9766-DFEAC23257F4}"/>
          </ac:spMkLst>
        </pc:spChg>
        <pc:picChg chg="add mod">
          <ac:chgData name="Stephen Fleenor" userId="a5413d7238abecbd" providerId="LiveId" clId="{04B2F734-8427-46A5-AD6B-22FED5E90BB9}" dt="2025-07-23T17:19:09.513" v="190" actId="167"/>
          <ac:picMkLst>
            <pc:docMk/>
            <pc:sldMk cId="2111218631" sldId="262"/>
            <ac:picMk id="7170" creationId="{71C3F31E-FB3B-D57A-D479-62BB2D839F5C}"/>
          </ac:picMkLst>
        </pc:picChg>
      </pc:sldChg>
      <pc:sldChg chg="addSp delSp modSp add mod setBg">
        <pc:chgData name="Stephen Fleenor" userId="a5413d7238abecbd" providerId="LiveId" clId="{04B2F734-8427-46A5-AD6B-22FED5E90BB9}" dt="2025-07-23T17:17:49.561" v="184"/>
        <pc:sldMkLst>
          <pc:docMk/>
          <pc:sldMk cId="3575927613" sldId="263"/>
        </pc:sldMkLst>
        <pc:spChg chg="mod">
          <ac:chgData name="Stephen Fleenor" userId="a5413d7238abecbd" providerId="LiveId" clId="{04B2F734-8427-46A5-AD6B-22FED5E90BB9}" dt="2025-07-23T17:17:33.924" v="183" actId="5793"/>
          <ac:spMkLst>
            <pc:docMk/>
            <pc:sldMk cId="3575927613" sldId="263"/>
            <ac:spMk id="6" creationId="{7B76FE6A-E5BF-280B-761F-A461D9CD2041}"/>
          </ac:spMkLst>
        </pc:spChg>
        <pc:picChg chg="add mod">
          <ac:chgData name="Stephen Fleenor" userId="a5413d7238abecbd" providerId="LiveId" clId="{04B2F734-8427-46A5-AD6B-22FED5E90BB9}" dt="2025-07-23T17:17:17.477" v="150" actId="167"/>
          <ac:picMkLst>
            <pc:docMk/>
            <pc:sldMk cId="3575927613" sldId="263"/>
            <ac:picMk id="6146" creationId="{7988954B-29D1-EABA-06CC-0391E33CDD52}"/>
          </ac:picMkLst>
        </pc:picChg>
      </pc:sldChg>
      <pc:sldChg chg="addSp delSp modSp add mod setBg">
        <pc:chgData name="Stephen Fleenor" userId="a5413d7238abecbd" providerId="LiveId" clId="{04B2F734-8427-46A5-AD6B-22FED5E90BB9}" dt="2025-07-23T17:14:32.875" v="104" actId="20577"/>
        <pc:sldMkLst>
          <pc:docMk/>
          <pc:sldMk cId="3183933397" sldId="264"/>
        </pc:sldMkLst>
        <pc:spChg chg="mod">
          <ac:chgData name="Stephen Fleenor" userId="a5413d7238abecbd" providerId="LiveId" clId="{04B2F734-8427-46A5-AD6B-22FED5E90BB9}" dt="2025-07-23T17:14:32.875" v="104" actId="20577"/>
          <ac:spMkLst>
            <pc:docMk/>
            <pc:sldMk cId="3183933397" sldId="264"/>
            <ac:spMk id="6" creationId="{0C4DE3B8-E0DD-6342-71E0-FFFF8905FB14}"/>
          </ac:spMkLst>
        </pc:spChg>
        <pc:picChg chg="add mod">
          <ac:chgData name="Stephen Fleenor" userId="a5413d7238abecbd" providerId="LiveId" clId="{04B2F734-8427-46A5-AD6B-22FED5E90BB9}" dt="2025-07-23T17:13:54.577" v="6" actId="167"/>
          <ac:picMkLst>
            <pc:docMk/>
            <pc:sldMk cId="3183933397" sldId="264"/>
            <ac:picMk id="5122" creationId="{16C2BEB6-273A-133A-D305-B8D703EC1994}"/>
          </ac:picMkLst>
        </pc:picChg>
      </pc:sldChg>
      <pc:sldChg chg="addSp delSp modSp add mod setBg">
        <pc:chgData name="Stephen Fleenor" userId="a5413d7238abecbd" providerId="LiveId" clId="{04B2F734-8427-46A5-AD6B-22FED5E90BB9}" dt="2025-07-23T17:23:52.084" v="266" actId="20577"/>
        <pc:sldMkLst>
          <pc:docMk/>
          <pc:sldMk cId="2553345750" sldId="265"/>
        </pc:sldMkLst>
        <pc:spChg chg="mod">
          <ac:chgData name="Stephen Fleenor" userId="a5413d7238abecbd" providerId="LiveId" clId="{04B2F734-8427-46A5-AD6B-22FED5E90BB9}" dt="2025-07-23T17:23:52.084" v="266" actId="20577"/>
          <ac:spMkLst>
            <pc:docMk/>
            <pc:sldMk cId="2553345750" sldId="265"/>
            <ac:spMk id="6" creationId="{07FF7C7A-40F2-BF13-5B27-9572A080AFD5}"/>
          </ac:spMkLst>
        </pc:spChg>
        <pc:picChg chg="add mod">
          <ac:chgData name="Stephen Fleenor" userId="a5413d7238abecbd" providerId="LiveId" clId="{04B2F734-8427-46A5-AD6B-22FED5E90BB9}" dt="2025-07-23T17:23:21.480" v="224" actId="167"/>
          <ac:picMkLst>
            <pc:docMk/>
            <pc:sldMk cId="2553345750" sldId="265"/>
            <ac:picMk id="12290" creationId="{642F53E7-A171-FEC0-3174-55A0FB53AEDB}"/>
          </ac:picMkLst>
        </pc:picChg>
      </pc:sldChg>
      <pc:sldChg chg="addSp delSp modSp add mod setBg">
        <pc:chgData name="Stephen Fleenor" userId="a5413d7238abecbd" providerId="LiveId" clId="{04B2F734-8427-46A5-AD6B-22FED5E90BB9}" dt="2025-07-23T17:25:07.325" v="343" actId="20577"/>
        <pc:sldMkLst>
          <pc:docMk/>
          <pc:sldMk cId="229375285" sldId="266"/>
        </pc:sldMkLst>
        <pc:spChg chg="mod">
          <ac:chgData name="Stephen Fleenor" userId="a5413d7238abecbd" providerId="LiveId" clId="{04B2F734-8427-46A5-AD6B-22FED5E90BB9}" dt="2025-07-23T17:25:07.325" v="343" actId="20577"/>
          <ac:spMkLst>
            <pc:docMk/>
            <pc:sldMk cId="229375285" sldId="266"/>
            <ac:spMk id="6" creationId="{65128A4A-0766-0D7E-5C29-614217BFA0E9}"/>
          </ac:spMkLst>
        </pc:spChg>
        <pc:picChg chg="add mod">
          <ac:chgData name="Stephen Fleenor" userId="a5413d7238abecbd" providerId="LiveId" clId="{04B2F734-8427-46A5-AD6B-22FED5E90BB9}" dt="2025-07-23T17:24:25.179" v="272" actId="167"/>
          <ac:picMkLst>
            <pc:docMk/>
            <pc:sldMk cId="229375285" sldId="266"/>
            <ac:picMk id="11266" creationId="{11004DB5-E77C-963A-EFAE-1E52B16D5AD8}"/>
          </ac:picMkLst>
        </pc:picChg>
      </pc:sldChg>
      <pc:sldChg chg="addSp delSp modSp add mod setBg">
        <pc:chgData name="Stephen Fleenor" userId="a5413d7238abecbd" providerId="LiveId" clId="{04B2F734-8427-46A5-AD6B-22FED5E90BB9}" dt="2025-07-23T18:17:54.114" v="427"/>
        <pc:sldMkLst>
          <pc:docMk/>
          <pc:sldMk cId="1715641093" sldId="267"/>
        </pc:sldMkLst>
        <pc:spChg chg="mod">
          <ac:chgData name="Stephen Fleenor" userId="a5413d7238abecbd" providerId="LiveId" clId="{04B2F734-8427-46A5-AD6B-22FED5E90BB9}" dt="2025-07-23T18:17:47.346" v="426" actId="207"/>
          <ac:spMkLst>
            <pc:docMk/>
            <pc:sldMk cId="1715641093" sldId="267"/>
            <ac:spMk id="6" creationId="{778EDB6D-EF36-AB86-CCFD-F8095A50BF26}"/>
          </ac:spMkLst>
        </pc:spChg>
        <pc:picChg chg="add mod">
          <ac:chgData name="Stephen Fleenor" userId="a5413d7238abecbd" providerId="LiveId" clId="{04B2F734-8427-46A5-AD6B-22FED5E90BB9}" dt="2025-07-23T18:17:07.617" v="352" actId="167"/>
          <ac:picMkLst>
            <pc:docMk/>
            <pc:sldMk cId="1715641093" sldId="267"/>
            <ac:picMk id="10242" creationId="{6F6ACBE1-7E39-D362-F9B9-1EF55CAF4F5E}"/>
          </ac:picMkLst>
        </pc:picChg>
      </pc:sldChg>
      <pc:sldChg chg="addSp delSp modSp add mod setBg">
        <pc:chgData name="Stephen Fleenor" userId="a5413d7238abecbd" providerId="LiveId" clId="{04B2F734-8427-46A5-AD6B-22FED5E90BB9}" dt="2025-07-23T18:35:28.748" v="1623" actId="1076"/>
        <pc:sldMkLst>
          <pc:docMk/>
          <pc:sldMk cId="4029538210" sldId="268"/>
        </pc:sldMkLst>
        <pc:spChg chg="add mod">
          <ac:chgData name="Stephen Fleenor" userId="a5413d7238abecbd" providerId="LiveId" clId="{04B2F734-8427-46A5-AD6B-22FED5E90BB9}" dt="2025-07-23T18:29:50.578" v="958" actId="1076"/>
          <ac:spMkLst>
            <pc:docMk/>
            <pc:sldMk cId="4029538210" sldId="268"/>
            <ac:spMk id="2" creationId="{171D949F-D400-EA75-F5B0-1EF5FD9D7F69}"/>
          </ac:spMkLst>
        </pc:spChg>
        <pc:spChg chg="add mod">
          <ac:chgData name="Stephen Fleenor" userId="a5413d7238abecbd" providerId="LiveId" clId="{04B2F734-8427-46A5-AD6B-22FED5E90BB9}" dt="2025-07-23T18:19:16.661" v="493" actId="1076"/>
          <ac:spMkLst>
            <pc:docMk/>
            <pc:sldMk cId="4029538210" sldId="268"/>
            <ac:spMk id="3" creationId="{4C73460C-88C0-F785-D107-052E00E45011}"/>
          </ac:spMkLst>
        </pc:spChg>
        <pc:spChg chg="add mod">
          <ac:chgData name="Stephen Fleenor" userId="a5413d7238abecbd" providerId="LiveId" clId="{04B2F734-8427-46A5-AD6B-22FED5E90BB9}" dt="2025-07-23T18:29:53.522" v="959" actId="1076"/>
          <ac:spMkLst>
            <pc:docMk/>
            <pc:sldMk cId="4029538210" sldId="268"/>
            <ac:spMk id="11" creationId="{5E743F10-24F2-E3EC-EF86-315C7D50C7CE}"/>
          </ac:spMkLst>
        </pc:spChg>
        <pc:spChg chg="add mod">
          <ac:chgData name="Stephen Fleenor" userId="a5413d7238abecbd" providerId="LiveId" clId="{04B2F734-8427-46A5-AD6B-22FED5E90BB9}" dt="2025-07-23T18:25:59.409" v="740" actId="115"/>
          <ac:spMkLst>
            <pc:docMk/>
            <pc:sldMk cId="4029538210" sldId="268"/>
            <ac:spMk id="12" creationId="{EEAE92A7-E1AF-364F-8589-70D56C7DE4DD}"/>
          </ac:spMkLst>
        </pc:spChg>
        <pc:spChg chg="add mod">
          <ac:chgData name="Stephen Fleenor" userId="a5413d7238abecbd" providerId="LiveId" clId="{04B2F734-8427-46A5-AD6B-22FED5E90BB9}" dt="2025-07-23T18:25:19.156" v="728" actId="164"/>
          <ac:spMkLst>
            <pc:docMk/>
            <pc:sldMk cId="4029538210" sldId="268"/>
            <ac:spMk id="13" creationId="{BEE5A52A-47E7-ADCF-3BAE-77CBD1CCEB58}"/>
          </ac:spMkLst>
        </pc:spChg>
        <pc:spChg chg="add mod">
          <ac:chgData name="Stephen Fleenor" userId="a5413d7238abecbd" providerId="LiveId" clId="{04B2F734-8427-46A5-AD6B-22FED5E90BB9}" dt="2025-07-23T18:25:19.156" v="728" actId="164"/>
          <ac:spMkLst>
            <pc:docMk/>
            <pc:sldMk cId="4029538210" sldId="268"/>
            <ac:spMk id="14" creationId="{C3C66547-F187-73BD-DDF1-A71735E9F267}"/>
          </ac:spMkLst>
        </pc:spChg>
        <pc:spChg chg="add mod">
          <ac:chgData name="Stephen Fleenor" userId="a5413d7238abecbd" providerId="LiveId" clId="{04B2F734-8427-46A5-AD6B-22FED5E90BB9}" dt="2025-07-23T18:25:19.156" v="728" actId="164"/>
          <ac:spMkLst>
            <pc:docMk/>
            <pc:sldMk cId="4029538210" sldId="268"/>
            <ac:spMk id="15" creationId="{37CE7418-7A86-DC6A-A9BF-FA6B5EEDE52D}"/>
          </ac:spMkLst>
        </pc:spChg>
        <pc:spChg chg="add mod">
          <ac:chgData name="Stephen Fleenor" userId="a5413d7238abecbd" providerId="LiveId" clId="{04B2F734-8427-46A5-AD6B-22FED5E90BB9}" dt="2025-07-23T18:29:57.741" v="960" actId="1076"/>
          <ac:spMkLst>
            <pc:docMk/>
            <pc:sldMk cId="4029538210" sldId="268"/>
            <ac:spMk id="16" creationId="{2E16E9FE-886E-DFB3-C2C3-E4CB078034CC}"/>
          </ac:spMkLst>
        </pc:spChg>
        <pc:spChg chg="add mod">
          <ac:chgData name="Stephen Fleenor" userId="a5413d7238abecbd" providerId="LiveId" clId="{04B2F734-8427-46A5-AD6B-22FED5E90BB9}" dt="2025-07-23T18:26:23.326" v="745" actId="1076"/>
          <ac:spMkLst>
            <pc:docMk/>
            <pc:sldMk cId="4029538210" sldId="268"/>
            <ac:spMk id="17" creationId="{3092C9AA-F767-72E8-E6D9-817150F1393F}"/>
          </ac:spMkLst>
        </pc:spChg>
        <pc:spChg chg="add mod">
          <ac:chgData name="Stephen Fleenor" userId="a5413d7238abecbd" providerId="LiveId" clId="{04B2F734-8427-46A5-AD6B-22FED5E90BB9}" dt="2025-07-23T18:26:44.837" v="754" actId="20577"/>
          <ac:spMkLst>
            <pc:docMk/>
            <pc:sldMk cId="4029538210" sldId="268"/>
            <ac:spMk id="21" creationId="{3BD79276-39C1-831B-FE18-CFF150D80E99}"/>
          </ac:spMkLst>
        </pc:spChg>
        <pc:spChg chg="add mod">
          <ac:chgData name="Stephen Fleenor" userId="a5413d7238abecbd" providerId="LiveId" clId="{04B2F734-8427-46A5-AD6B-22FED5E90BB9}" dt="2025-07-23T18:30:05.273" v="961" actId="206"/>
          <ac:spMkLst>
            <pc:docMk/>
            <pc:sldMk cId="4029538210" sldId="268"/>
            <ac:spMk id="22" creationId="{76A6BC42-DEB0-377A-EF34-882BB2A8C561}"/>
          </ac:spMkLst>
        </pc:spChg>
        <pc:spChg chg="add mod">
          <ac:chgData name="Stephen Fleenor" userId="a5413d7238abecbd" providerId="LiveId" clId="{04B2F734-8427-46A5-AD6B-22FED5E90BB9}" dt="2025-07-23T18:27:03.195" v="778" actId="313"/>
          <ac:spMkLst>
            <pc:docMk/>
            <pc:sldMk cId="4029538210" sldId="268"/>
            <ac:spMk id="30" creationId="{CC63B706-AAA6-0329-C6F7-BBB9568AC655}"/>
          </ac:spMkLst>
        </pc:spChg>
        <pc:spChg chg="add mod">
          <ac:chgData name="Stephen Fleenor" userId="a5413d7238abecbd" providerId="LiveId" clId="{04B2F734-8427-46A5-AD6B-22FED5E90BB9}" dt="2025-07-23T18:30:19.842" v="967" actId="206"/>
          <ac:spMkLst>
            <pc:docMk/>
            <pc:sldMk cId="4029538210" sldId="268"/>
            <ac:spMk id="34" creationId="{C2CA348C-20BE-8957-8AB2-6C437D8C135A}"/>
          </ac:spMkLst>
        </pc:spChg>
        <pc:spChg chg="add mod">
          <ac:chgData name="Stephen Fleenor" userId="a5413d7238abecbd" providerId="LiveId" clId="{04B2F734-8427-46A5-AD6B-22FED5E90BB9}" dt="2025-07-23T18:29:27.170" v="956" actId="1076"/>
          <ac:spMkLst>
            <pc:docMk/>
            <pc:sldMk cId="4029538210" sldId="268"/>
            <ac:spMk id="41" creationId="{261CFA1D-456D-E228-8C20-25801420711C}"/>
          </ac:spMkLst>
        </pc:spChg>
        <pc:spChg chg="add mod">
          <ac:chgData name="Stephen Fleenor" userId="a5413d7238abecbd" providerId="LiveId" clId="{04B2F734-8427-46A5-AD6B-22FED5E90BB9}" dt="2025-07-23T18:29:27.170" v="956" actId="1076"/>
          <ac:spMkLst>
            <pc:docMk/>
            <pc:sldMk cId="4029538210" sldId="268"/>
            <ac:spMk id="42" creationId="{F31D834E-B3E4-33AB-FECD-E644A507CDFA}"/>
          </ac:spMkLst>
        </pc:spChg>
        <pc:spChg chg="add mod">
          <ac:chgData name="Stephen Fleenor" userId="a5413d7238abecbd" providerId="LiveId" clId="{04B2F734-8427-46A5-AD6B-22FED5E90BB9}" dt="2025-07-23T18:29:27.170" v="956" actId="1076"/>
          <ac:spMkLst>
            <pc:docMk/>
            <pc:sldMk cId="4029538210" sldId="268"/>
            <ac:spMk id="43" creationId="{CB059750-DD63-05D1-A366-AD5069EC6ED5}"/>
          </ac:spMkLst>
        </pc:spChg>
        <pc:spChg chg="add mod">
          <ac:chgData name="Stephen Fleenor" userId="a5413d7238abecbd" providerId="LiveId" clId="{04B2F734-8427-46A5-AD6B-22FED5E90BB9}" dt="2025-07-23T18:31:21.149" v="987" actId="206"/>
          <ac:spMkLst>
            <pc:docMk/>
            <pc:sldMk cId="4029538210" sldId="268"/>
            <ac:spMk id="44" creationId="{687DC43A-A8B4-E490-CD47-298B70AD2DD7}"/>
          </ac:spMkLst>
        </pc:spChg>
        <pc:spChg chg="add mod">
          <ac:chgData name="Stephen Fleenor" userId="a5413d7238abecbd" providerId="LiveId" clId="{04B2F734-8427-46A5-AD6B-22FED5E90BB9}" dt="2025-07-23T18:31:41.039" v="996" actId="207"/>
          <ac:spMkLst>
            <pc:docMk/>
            <pc:sldMk cId="4029538210" sldId="268"/>
            <ac:spMk id="45" creationId="{11E016E9-EB74-57E4-5D65-0E7EF7A4D5A0}"/>
          </ac:spMkLst>
        </pc:spChg>
        <pc:spChg chg="add mod">
          <ac:chgData name="Stephen Fleenor" userId="a5413d7238abecbd" providerId="LiveId" clId="{04B2F734-8427-46A5-AD6B-22FED5E90BB9}" dt="2025-07-23T18:31:46.748" v="1025" actId="20577"/>
          <ac:spMkLst>
            <pc:docMk/>
            <pc:sldMk cId="4029538210" sldId="268"/>
            <ac:spMk id="46" creationId="{787D1A71-C6FA-6F9A-0164-C503E0D0476D}"/>
          </ac:spMkLst>
        </pc:spChg>
        <pc:spChg chg="add mod">
          <ac:chgData name="Stephen Fleenor" userId="a5413d7238abecbd" providerId="LiveId" clId="{04B2F734-8427-46A5-AD6B-22FED5E90BB9}" dt="2025-07-23T18:35:28.748" v="1623" actId="1076"/>
          <ac:spMkLst>
            <pc:docMk/>
            <pc:sldMk cId="4029538210" sldId="268"/>
            <ac:spMk id="52" creationId="{6B67E350-8EE9-637E-C74B-66AD653B7116}"/>
          </ac:spMkLst>
        </pc:spChg>
        <pc:grpChg chg="add mod">
          <ac:chgData name="Stephen Fleenor" userId="a5413d7238abecbd" providerId="LiveId" clId="{04B2F734-8427-46A5-AD6B-22FED5E90BB9}" dt="2025-07-23T18:25:22.608" v="729" actId="12788"/>
          <ac:grpSpMkLst>
            <pc:docMk/>
            <pc:sldMk cId="4029538210" sldId="268"/>
            <ac:grpSpMk id="20" creationId="{8C2CE932-45A7-B449-9085-EE7E6A3A31FB}"/>
          </ac:grpSpMkLst>
        </pc:grpChg>
        <pc:picChg chg="add mod">
          <ac:chgData name="Stephen Fleenor" userId="a5413d7238abecbd" providerId="LiveId" clId="{04B2F734-8427-46A5-AD6B-22FED5E90BB9}" dt="2025-07-23T18:25:19.156" v="728" actId="164"/>
          <ac:picMkLst>
            <pc:docMk/>
            <pc:sldMk cId="4029538210" sldId="268"/>
            <ac:picMk id="4" creationId="{7787F41C-FD3A-6E0D-B643-5D5E7704E85D}"/>
          </ac:picMkLst>
        </pc:picChg>
        <pc:picChg chg="mod topLvl">
          <ac:chgData name="Stephen Fleenor" userId="a5413d7238abecbd" providerId="LiveId" clId="{04B2F734-8427-46A5-AD6B-22FED5E90BB9}" dt="2025-07-23T18:25:19.156" v="728" actId="164"/>
          <ac:picMkLst>
            <pc:docMk/>
            <pc:sldMk cId="4029538210" sldId="268"/>
            <ac:picMk id="7" creationId="{F7C0C887-CE15-285F-82AF-B53B4F38A590}"/>
          </ac:picMkLst>
        </pc:picChg>
        <pc:picChg chg="add mod">
          <ac:chgData name="Stephen Fleenor" userId="a5413d7238abecbd" providerId="LiveId" clId="{04B2F734-8427-46A5-AD6B-22FED5E90BB9}" dt="2025-07-23T18:25:19.156" v="728" actId="164"/>
          <ac:picMkLst>
            <pc:docMk/>
            <pc:sldMk cId="4029538210" sldId="268"/>
            <ac:picMk id="9" creationId="{0207FD79-07F5-28FC-5875-371B8DB49759}"/>
          </ac:picMkLst>
        </pc:picChg>
        <pc:picChg chg="mod topLvl">
          <ac:chgData name="Stephen Fleenor" userId="a5413d7238abecbd" providerId="LiveId" clId="{04B2F734-8427-46A5-AD6B-22FED5E90BB9}" dt="2025-07-23T18:27:15.434" v="781" actId="1076"/>
          <ac:picMkLst>
            <pc:docMk/>
            <pc:sldMk cId="4029538210" sldId="268"/>
            <ac:picMk id="32" creationId="{8A04A256-F9B6-65F7-D670-EF3D95CCD0DB}"/>
          </ac:picMkLst>
        </pc:picChg>
        <pc:picChg chg="add mod">
          <ac:chgData name="Stephen Fleenor" userId="a5413d7238abecbd" providerId="LiveId" clId="{04B2F734-8427-46A5-AD6B-22FED5E90BB9}" dt="2025-07-23T18:29:23.838" v="955" actId="1076"/>
          <ac:picMkLst>
            <pc:docMk/>
            <pc:sldMk cId="4029538210" sldId="268"/>
            <ac:picMk id="35" creationId="{788B8BB2-9A08-2380-3170-64AAE16CFE59}"/>
          </ac:picMkLst>
        </pc:picChg>
        <pc:picChg chg="add mod">
          <ac:chgData name="Stephen Fleenor" userId="a5413d7238abecbd" providerId="LiveId" clId="{04B2F734-8427-46A5-AD6B-22FED5E90BB9}" dt="2025-07-23T18:29:17.581" v="953" actId="1076"/>
          <ac:picMkLst>
            <pc:docMk/>
            <pc:sldMk cId="4029538210" sldId="268"/>
            <ac:picMk id="37" creationId="{8710B848-C674-06D2-0E25-402272B0089D}"/>
          </ac:picMkLst>
        </pc:picChg>
        <pc:picChg chg="add mod">
          <ac:chgData name="Stephen Fleenor" userId="a5413d7238abecbd" providerId="LiveId" clId="{04B2F734-8427-46A5-AD6B-22FED5E90BB9}" dt="2025-07-23T18:29:11.092" v="951" actId="12788"/>
          <ac:picMkLst>
            <pc:docMk/>
            <pc:sldMk cId="4029538210" sldId="268"/>
            <ac:picMk id="39" creationId="{0C04A4DD-93BF-7DE9-86FC-D4A4A6B73A55}"/>
          </ac:picMkLst>
        </pc:picChg>
        <pc:picChg chg="mod topLvl">
          <ac:chgData name="Stephen Fleenor" userId="a5413d7238abecbd" providerId="LiveId" clId="{04B2F734-8427-46A5-AD6B-22FED5E90BB9}" dt="2025-07-23T18:31:58.453" v="1030" actId="1076"/>
          <ac:picMkLst>
            <pc:docMk/>
            <pc:sldMk cId="4029538210" sldId="268"/>
            <ac:picMk id="49" creationId="{25191C65-2C04-429A-4CC0-810606B32C31}"/>
          </ac:picMkLst>
        </pc:picChg>
        <pc:picChg chg="add mod">
          <ac:chgData name="Stephen Fleenor" userId="a5413d7238abecbd" providerId="LiveId" clId="{04B2F734-8427-46A5-AD6B-22FED5E90BB9}" dt="2025-07-23T18:32:12.033" v="1035" actId="1076"/>
          <ac:picMkLst>
            <pc:docMk/>
            <pc:sldMk cId="4029538210" sldId="268"/>
            <ac:picMk id="51" creationId="{553E6E71-0357-76D8-1539-FF8884A06949}"/>
          </ac:picMkLst>
        </pc:picChg>
        <pc:picChg chg="mod">
          <ac:chgData name="Stephen Fleenor" userId="a5413d7238abecbd" providerId="LiveId" clId="{04B2F734-8427-46A5-AD6B-22FED5E90BB9}" dt="2025-07-23T18:19:23.203" v="496" actId="14100"/>
          <ac:picMkLst>
            <pc:docMk/>
            <pc:sldMk cId="4029538210" sldId="268"/>
            <ac:picMk id="4098" creationId="{708388F9-E979-D856-AD5E-A6EA2080C2C4}"/>
          </ac:picMkLst>
        </pc:picChg>
      </pc:sldChg>
    </pc:docChg>
  </pc:docChgLst>
  <pc:docChgLst>
    <pc:chgData name="Stephen Fleenor" userId="a5413d7238abecbd" providerId="LiveId" clId="{B13E573E-C008-4894-A934-54557C3C08C1}"/>
    <pc:docChg chg="modSld">
      <pc:chgData name="Stephen Fleenor" userId="a5413d7238abecbd" providerId="LiveId" clId="{B13E573E-C008-4894-A934-54557C3C08C1}" dt="2025-07-29T17:54:07.643" v="15" actId="113"/>
      <pc:docMkLst>
        <pc:docMk/>
      </pc:docMkLst>
      <pc:sldChg chg="modSp mod">
        <pc:chgData name="Stephen Fleenor" userId="a5413d7238abecbd" providerId="LiveId" clId="{B13E573E-C008-4894-A934-54557C3C08C1}" dt="2025-07-29T17:54:07.643" v="15" actId="113"/>
        <pc:sldMkLst>
          <pc:docMk/>
          <pc:sldMk cId="4029538210" sldId="268"/>
        </pc:sldMkLst>
        <pc:spChg chg="mod">
          <ac:chgData name="Stephen Fleenor" userId="a5413d7238abecbd" providerId="LiveId" clId="{B13E573E-C008-4894-A934-54557C3C08C1}" dt="2025-07-29T17:53:14.550" v="10" actId="14100"/>
          <ac:spMkLst>
            <pc:docMk/>
            <pc:sldMk cId="4029538210" sldId="268"/>
            <ac:spMk id="22" creationId="{76A6BC42-DEB0-377A-EF34-882BB2A8C561}"/>
          </ac:spMkLst>
        </pc:spChg>
        <pc:spChg chg="mod">
          <ac:chgData name="Stephen Fleenor" userId="a5413d7238abecbd" providerId="LiveId" clId="{B13E573E-C008-4894-A934-54557C3C08C1}" dt="2025-07-29T17:53:10.923" v="9" actId="1076"/>
          <ac:spMkLst>
            <pc:docMk/>
            <pc:sldMk cId="4029538210" sldId="268"/>
            <ac:spMk id="30" creationId="{CC63B706-AAA6-0329-C6F7-BBB9568AC655}"/>
          </ac:spMkLst>
        </pc:spChg>
        <pc:spChg chg="mod">
          <ac:chgData name="Stephen Fleenor" userId="a5413d7238abecbd" providerId="LiveId" clId="{B13E573E-C008-4894-A934-54557C3C08C1}" dt="2025-07-29T17:52:56.964" v="2" actId="20577"/>
          <ac:spMkLst>
            <pc:docMk/>
            <pc:sldMk cId="4029538210" sldId="268"/>
            <ac:spMk id="46" creationId="{787D1A71-C6FA-6F9A-0164-C503E0D0476D}"/>
          </ac:spMkLst>
        </pc:spChg>
        <pc:spChg chg="mod">
          <ac:chgData name="Stephen Fleenor" userId="a5413d7238abecbd" providerId="LiveId" clId="{B13E573E-C008-4894-A934-54557C3C08C1}" dt="2025-07-29T17:54:07.643" v="15" actId="113"/>
          <ac:spMkLst>
            <pc:docMk/>
            <pc:sldMk cId="4029538210" sldId="268"/>
            <ac:spMk id="52" creationId="{6B67E350-8EE9-637E-C74B-66AD653B711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F1E4-5706-136A-BCB9-CFFBF2090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89D53-6729-F917-9A84-9820F8824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39B4D-A6F6-431F-CBA4-853ACEB2F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6382-0333-4F09-A9A2-C800CFE9E1A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9EA3-E96D-F32D-8743-E64BD4A5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D7DE5-604A-F024-9D3D-725B5E37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DBA6-BD47-4BEF-994D-37869DC5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5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69386-E8F2-5D1B-CD92-D89829D3B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FBF35-22AD-EF2C-05AA-8F8C2050B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6C939-339A-1FAB-6286-43A3AAA4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6382-0333-4F09-A9A2-C800CFE9E1A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3DDAC-5973-B041-4A78-9F2F7860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47925-2E36-1696-6D90-11F6B18C4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DBA6-BD47-4BEF-994D-37869DC5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1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BE619A-463F-3B3C-0E3F-0D2D99F09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9647F-C6D7-13F6-A717-1C622742D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31710-BB89-3EFD-6265-ADB119630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6382-0333-4F09-A9A2-C800CFE9E1A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6660C-75EE-0296-42EE-EAF49D45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66CB9-5CF8-A0D2-E5F3-F818E6BD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DBA6-BD47-4BEF-994D-37869DC5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2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D8561-9BCF-1501-C579-C284B0F61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5FC2E-359F-B285-F2BB-9C45F1ECC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B70E-0783-B65F-7EF6-140A1A577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6382-0333-4F09-A9A2-C800CFE9E1A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77A3F-D5B6-8EAA-6A56-C75AA0F0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75F43-7404-0079-B9A1-26B15CA9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DBA6-BD47-4BEF-994D-37869DC5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0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7A744-BCCD-46C3-DC6D-2686D690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F8208-6ABD-9023-3C0E-B539F6FAA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DA88E-B6BB-D212-028A-9C44581AE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6382-0333-4F09-A9A2-C800CFE9E1A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C1E3C-8A67-79C4-CAA4-A138BE483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224DA-90C2-EB44-E8D5-6DEE7366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DBA6-BD47-4BEF-994D-37869DC5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46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402A-0D18-9E4E-35F5-B9EB8E121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3483F-FBE7-63A0-E86F-4EE5A16C3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739DE-FA00-8999-E38B-57DF11108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C213F-89C4-3BC4-1ACB-10E535261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6382-0333-4F09-A9A2-C800CFE9E1A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1F2BAE-C980-3C1B-5BB7-E52317A57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602B9-D853-1C9B-E426-1263CD4B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DBA6-BD47-4BEF-994D-37869DC5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F5C5B-A5EB-ABAB-15DF-B48AC221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179C7-5BA8-E248-FA62-9FA8CC09B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8E3E9-7E8B-8208-51D9-4019FF20B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EE466-FB90-5E35-985C-8C80F9C30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32DB4-9E8A-97C6-00A8-1D471B7C4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C04A3-F1DC-2A29-271C-FDDD314C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6382-0333-4F09-A9A2-C800CFE9E1A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AE1D5-72EF-7030-4A3B-05D61A378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9FC35-BD7B-665B-23DE-BF85CC74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DBA6-BD47-4BEF-994D-37869DC5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0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9F84B-062E-514A-D313-80244BD6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27246D-1CB6-BFDF-ED75-3714BC04D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6382-0333-4F09-A9A2-C800CFE9E1A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7F7DEC-7FF4-8F88-B5E6-4727F839B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953BB-56B3-9BED-EAD3-3FBEFB28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DBA6-BD47-4BEF-994D-37869DC5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01BD48-1C66-B3C5-2A64-F3804A8D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6382-0333-4F09-A9A2-C800CFE9E1A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65F951-F72E-C4F7-C9FF-541CB7A23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658C4-4CEA-4F71-FB0D-24DCCAB90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DBA6-BD47-4BEF-994D-37869DC5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3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EE9C-7CDE-3C02-1EE5-57EA1D588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6E73E-0568-B36D-1F96-18B590E3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473DF-F3FE-1770-5B61-205D40CFD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20048-2E4F-2D24-E43E-6B9B11FAD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6382-0333-4F09-A9A2-C800CFE9E1A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832BA-0503-B3C7-FB6D-260393E6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165D2-FABE-C6EC-B7F2-8B68A518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DBA6-BD47-4BEF-994D-37869DC5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2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7774-4EFE-DDD0-E075-16B7FBAD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AC3EC0-519F-CB4B-CDA7-48FDE3259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EA01A-4476-F4C3-C150-B0B17126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E5ED2-8917-62CF-3F5B-FB141E1CB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6382-0333-4F09-A9A2-C800CFE9E1A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6B1C6-FCB3-56F1-64AA-7BF579B12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277FD-82AA-C6A2-4335-05BFD9D1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DBA6-BD47-4BEF-994D-37869DC5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15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30DDB-0D01-179D-4D09-062BC8487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E49A5-7163-4E36-33F9-14443DAF9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45B6F-11AE-47E4-C185-3A265FFF8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BC6382-0333-4F09-A9A2-C800CFE9E1A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1889F-786F-FED2-B14D-2132AE215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0C839-A406-BE48-594E-8FB79621F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72DBA6-BD47-4BEF-994D-37869DC5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9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28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7E440-4E8F-DE69-7B50-3395BD88E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ogo">
            <a:extLst>
              <a:ext uri="{FF2B5EF4-FFF2-40B4-BE49-F238E27FC236}">
                <a16:creationId xmlns:a16="http://schemas.microsoft.com/office/drawing/2014/main" id="{708388F9-E979-D856-AD5E-A6EA2080C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524" y="1"/>
            <a:ext cx="2007475" cy="30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96;p38">
            <a:extLst>
              <a:ext uri="{FF2B5EF4-FFF2-40B4-BE49-F238E27FC236}">
                <a16:creationId xmlns:a16="http://schemas.microsoft.com/office/drawing/2014/main" id="{171D949F-D400-EA75-F5B0-1EF5FD9D7F69}"/>
              </a:ext>
            </a:extLst>
          </p:cNvPr>
          <p:cNvSpPr txBox="1"/>
          <p:nvPr/>
        </p:nvSpPr>
        <p:spPr>
          <a:xfrm>
            <a:off x="4359667" y="1250510"/>
            <a:ext cx="3472665" cy="489360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0070C0"/>
                </a:solidFill>
                <a:latin typeface="+mj-lt"/>
              </a:rPr>
              <a:t>Class, let’s pronounce this word out loud: (read vocabulary word out loud slowly).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1400" b="1" dirty="0">
                <a:latin typeface="+mj-lt"/>
              </a:rPr>
              <a:t>Can everybody _______(signal)? Think about this question. When you are ready to finish this sentence, _______(stem), show me by _______ (undo the signal).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0070C0"/>
                </a:solidFill>
                <a:latin typeface="+mj-lt"/>
              </a:rPr>
              <a:t>You are going to share with _______ (share) The person in your group that will go first is _______ (share).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1400" b="1" dirty="0">
                <a:latin typeface="+mj-lt"/>
              </a:rPr>
              <a:t>I’m going to _______ (assess). It’s okay if you say what you said or what your partner said, as long as you use ________ (vocabulary word) in a complete sentence. I recommend you use the sentence stem, ________ (stem).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3460C-88C0-F785-D107-052E00E45011}"/>
              </a:ext>
            </a:extLst>
          </p:cNvPr>
          <p:cNvSpPr txBox="1"/>
          <p:nvPr/>
        </p:nvSpPr>
        <p:spPr>
          <a:xfrm>
            <a:off x="2347378" y="0"/>
            <a:ext cx="749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/>
              <a:t>How to Use This QSSSA Practice Guide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743F10-24F2-E3EC-EF86-315C7D50C7CE}"/>
              </a:ext>
            </a:extLst>
          </p:cNvPr>
          <p:cNvSpPr/>
          <p:nvPr/>
        </p:nvSpPr>
        <p:spPr>
          <a:xfrm>
            <a:off x="6293190" y="1960594"/>
            <a:ext cx="2091939" cy="332494"/>
          </a:xfrm>
          <a:custGeom>
            <a:avLst/>
            <a:gdLst>
              <a:gd name="connsiteX0" fmla="*/ 3037490 w 3037490"/>
              <a:gd name="connsiteY0" fmla="*/ 0 h 819807"/>
              <a:gd name="connsiteX1" fmla="*/ 0 w 3037490"/>
              <a:gd name="connsiteY1" fmla="*/ 819807 h 819807"/>
              <a:gd name="connsiteX0" fmla="*/ 3039204 w 3039204"/>
              <a:gd name="connsiteY0" fmla="*/ 0 h 819807"/>
              <a:gd name="connsiteX1" fmla="*/ 1714 w 3039204"/>
              <a:gd name="connsiteY1" fmla="*/ 819807 h 819807"/>
              <a:gd name="connsiteX0" fmla="*/ 3037490 w 3037490"/>
              <a:gd name="connsiteY0" fmla="*/ 0 h 819807"/>
              <a:gd name="connsiteX1" fmla="*/ 0 w 3037490"/>
              <a:gd name="connsiteY1" fmla="*/ 819807 h 819807"/>
              <a:gd name="connsiteX0" fmla="*/ 3037490 w 3037502"/>
              <a:gd name="connsiteY0" fmla="*/ 248141 h 1067948"/>
              <a:gd name="connsiteX1" fmla="*/ 0 w 3037502"/>
              <a:gd name="connsiteY1" fmla="*/ 1067948 h 1067948"/>
              <a:gd name="connsiteX0" fmla="*/ 2522484 w 2522498"/>
              <a:gd name="connsiteY0" fmla="*/ 673674 h 673674"/>
              <a:gd name="connsiteX1" fmla="*/ 0 w 2522498"/>
              <a:gd name="connsiteY1" fmla="*/ 547550 h 673674"/>
              <a:gd name="connsiteX0" fmla="*/ 2522484 w 2522484"/>
              <a:gd name="connsiteY0" fmla="*/ 471488 h 557197"/>
              <a:gd name="connsiteX1" fmla="*/ 0 w 2522484"/>
              <a:gd name="connsiteY1" fmla="*/ 345364 h 557197"/>
              <a:gd name="connsiteX0" fmla="*/ 2522484 w 2523516"/>
              <a:gd name="connsiteY0" fmla="*/ 422576 h 643629"/>
              <a:gd name="connsiteX1" fmla="*/ 0 w 2523516"/>
              <a:gd name="connsiteY1" fmla="*/ 296452 h 643629"/>
              <a:gd name="connsiteX0" fmla="*/ 2564526 w 2565542"/>
              <a:gd name="connsiteY0" fmla="*/ 284481 h 520837"/>
              <a:gd name="connsiteX1" fmla="*/ 0 w 2565542"/>
              <a:gd name="connsiteY1" fmla="*/ 316012 h 520837"/>
              <a:gd name="connsiteX0" fmla="*/ 2564526 w 2564526"/>
              <a:gd name="connsiteY0" fmla="*/ 352603 h 423888"/>
              <a:gd name="connsiteX1" fmla="*/ 0 w 2564526"/>
              <a:gd name="connsiteY1" fmla="*/ 384134 h 423888"/>
              <a:gd name="connsiteX0" fmla="*/ 2565086 w 2565086"/>
              <a:gd name="connsiteY0" fmla="*/ 284089 h 363070"/>
              <a:gd name="connsiteX1" fmla="*/ 560 w 2565086"/>
              <a:gd name="connsiteY1" fmla="*/ 315620 h 363070"/>
              <a:gd name="connsiteX0" fmla="*/ 2533564 w 2533564"/>
              <a:gd name="connsiteY0" fmla="*/ 199544 h 336179"/>
              <a:gd name="connsiteX1" fmla="*/ 569 w 2533564"/>
              <a:gd name="connsiteY1" fmla="*/ 336179 h 336179"/>
              <a:gd name="connsiteX0" fmla="*/ 2533513 w 2533513"/>
              <a:gd name="connsiteY0" fmla="*/ 193845 h 330480"/>
              <a:gd name="connsiteX1" fmla="*/ 518 w 2533513"/>
              <a:gd name="connsiteY1" fmla="*/ 330480 h 330480"/>
              <a:gd name="connsiteX0" fmla="*/ 2092210 w 2092210"/>
              <a:gd name="connsiteY0" fmla="*/ 144079 h 343776"/>
              <a:gd name="connsiteX1" fmla="*/ 650 w 2092210"/>
              <a:gd name="connsiteY1" fmla="*/ 343776 h 343776"/>
              <a:gd name="connsiteX0" fmla="*/ 2092266 w 2092266"/>
              <a:gd name="connsiteY0" fmla="*/ 237095 h 436792"/>
              <a:gd name="connsiteX1" fmla="*/ 706 w 2092266"/>
              <a:gd name="connsiteY1" fmla="*/ 436792 h 436792"/>
              <a:gd name="connsiteX0" fmla="*/ 2091939 w 2091939"/>
              <a:gd name="connsiteY0" fmla="*/ 132797 h 332494"/>
              <a:gd name="connsiteX1" fmla="*/ 379 w 2091939"/>
              <a:gd name="connsiteY1" fmla="*/ 332494 h 33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1939" h="332494">
                <a:moveTo>
                  <a:pt x="2091939" y="132797"/>
                </a:moveTo>
                <a:cubicBezTo>
                  <a:pt x="1510367" y="153818"/>
                  <a:pt x="-27649" y="-287617"/>
                  <a:pt x="379" y="332494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E92A7-E1AF-364F-8589-70D56C7DE4DD}"/>
              </a:ext>
            </a:extLst>
          </p:cNvPr>
          <p:cNvSpPr txBox="1"/>
          <p:nvPr/>
        </p:nvSpPr>
        <p:spPr>
          <a:xfrm>
            <a:off x="8597820" y="1136240"/>
            <a:ext cx="30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Signal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2CE932-45A7-B449-9085-EE7E6A3A31FB}"/>
              </a:ext>
            </a:extLst>
          </p:cNvPr>
          <p:cNvGrpSpPr/>
          <p:nvPr/>
        </p:nvGrpSpPr>
        <p:grpSpPr>
          <a:xfrm>
            <a:off x="8251475" y="1489078"/>
            <a:ext cx="3716689" cy="1008118"/>
            <a:chOff x="8251475" y="1489078"/>
            <a:chExt cx="3716689" cy="1008118"/>
          </a:xfrm>
        </p:grpSpPr>
        <p:pic>
          <p:nvPicPr>
            <p:cNvPr id="4" name="Picture 3" descr="noun-thumbs-up-2169240.png">
              <a:extLst>
                <a:ext uri="{FF2B5EF4-FFF2-40B4-BE49-F238E27FC236}">
                  <a16:creationId xmlns:a16="http://schemas.microsoft.com/office/drawing/2014/main" id="{7787F41C-FD3A-6E0D-B643-5D5E7704E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96626" y="1489078"/>
              <a:ext cx="506403" cy="506403"/>
            </a:xfrm>
            <a:prstGeom prst="rect">
              <a:avLst/>
            </a:prstGeom>
          </p:spPr>
        </p:pic>
        <p:pic>
          <p:nvPicPr>
            <p:cNvPr id="7" name="Picture 6" descr="noun-raise-hand-1471169.png">
              <a:extLst>
                <a:ext uri="{FF2B5EF4-FFF2-40B4-BE49-F238E27FC236}">
                  <a16:creationId xmlns:a16="http://schemas.microsoft.com/office/drawing/2014/main" id="{F7C0C887-CE15-285F-82AF-B53B4F38A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77942" y="1489078"/>
              <a:ext cx="556622" cy="556622"/>
            </a:xfrm>
            <a:prstGeom prst="rect">
              <a:avLst/>
            </a:prstGeom>
          </p:spPr>
        </p:pic>
        <p:pic>
          <p:nvPicPr>
            <p:cNvPr id="9" name="Picture 8" descr="noun-think-1730977.png">
              <a:extLst>
                <a:ext uri="{FF2B5EF4-FFF2-40B4-BE49-F238E27FC236}">
                  <a16:creationId xmlns:a16="http://schemas.microsoft.com/office/drawing/2014/main" id="{0207FD79-07F5-28FC-5875-371B8DB4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5108" y="1489078"/>
              <a:ext cx="552269" cy="55226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E5A52A-47E7-ADCF-3BAE-77CBD1CCEB58}"/>
                </a:ext>
              </a:extLst>
            </p:cNvPr>
            <p:cNvSpPr txBox="1"/>
            <p:nvPr/>
          </p:nvSpPr>
          <p:spPr>
            <a:xfrm>
              <a:off x="8251475" y="1912421"/>
              <a:ext cx="1196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effectLst>
                    <a:glow rad="127000">
                      <a:schemeClr val="bg1"/>
                    </a:glow>
                  </a:effectLst>
                </a:rPr>
                <a:t>“put your thumb up”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C66547-F187-73BD-DDF1-A71735E9F267}"/>
                </a:ext>
              </a:extLst>
            </p:cNvPr>
            <p:cNvSpPr txBox="1"/>
            <p:nvPr/>
          </p:nvSpPr>
          <p:spPr>
            <a:xfrm>
              <a:off x="9357901" y="1912421"/>
              <a:ext cx="1196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effectLst>
                    <a:glow rad="127000">
                      <a:schemeClr val="bg1"/>
                    </a:glow>
                  </a:effectLst>
                </a:rPr>
                <a:t>“raise your hand”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CE7418-7A86-DC6A-A9BF-FA6B5EEDE52D}"/>
                </a:ext>
              </a:extLst>
            </p:cNvPr>
            <p:cNvSpPr txBox="1"/>
            <p:nvPr/>
          </p:nvSpPr>
          <p:spPr>
            <a:xfrm>
              <a:off x="10534323" y="1912421"/>
              <a:ext cx="14338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effectLst>
                    <a:glow rad="127000">
                      <a:schemeClr val="bg1"/>
                    </a:glow>
                  </a:effectLst>
                </a:rPr>
                <a:t>“put your hand on your head”</a:t>
              </a: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E16E9FE-886E-DFB3-C2C3-E4CB078034CC}"/>
              </a:ext>
            </a:extLst>
          </p:cNvPr>
          <p:cNvSpPr/>
          <p:nvPr/>
        </p:nvSpPr>
        <p:spPr>
          <a:xfrm>
            <a:off x="7384538" y="2579567"/>
            <a:ext cx="1587064" cy="295376"/>
          </a:xfrm>
          <a:custGeom>
            <a:avLst/>
            <a:gdLst>
              <a:gd name="connsiteX0" fmla="*/ 3037490 w 3037490"/>
              <a:gd name="connsiteY0" fmla="*/ 0 h 819807"/>
              <a:gd name="connsiteX1" fmla="*/ 0 w 3037490"/>
              <a:gd name="connsiteY1" fmla="*/ 819807 h 819807"/>
              <a:gd name="connsiteX0" fmla="*/ 3039204 w 3039204"/>
              <a:gd name="connsiteY0" fmla="*/ 0 h 819807"/>
              <a:gd name="connsiteX1" fmla="*/ 1714 w 3039204"/>
              <a:gd name="connsiteY1" fmla="*/ 819807 h 819807"/>
              <a:gd name="connsiteX0" fmla="*/ 3037490 w 3037490"/>
              <a:gd name="connsiteY0" fmla="*/ 0 h 819807"/>
              <a:gd name="connsiteX1" fmla="*/ 0 w 3037490"/>
              <a:gd name="connsiteY1" fmla="*/ 819807 h 819807"/>
              <a:gd name="connsiteX0" fmla="*/ 3037490 w 3037502"/>
              <a:gd name="connsiteY0" fmla="*/ 248141 h 1067948"/>
              <a:gd name="connsiteX1" fmla="*/ 0 w 3037502"/>
              <a:gd name="connsiteY1" fmla="*/ 1067948 h 1067948"/>
              <a:gd name="connsiteX0" fmla="*/ 2522484 w 2522498"/>
              <a:gd name="connsiteY0" fmla="*/ 673674 h 673674"/>
              <a:gd name="connsiteX1" fmla="*/ 0 w 2522498"/>
              <a:gd name="connsiteY1" fmla="*/ 547550 h 673674"/>
              <a:gd name="connsiteX0" fmla="*/ 2522484 w 2522484"/>
              <a:gd name="connsiteY0" fmla="*/ 471488 h 557197"/>
              <a:gd name="connsiteX1" fmla="*/ 0 w 2522484"/>
              <a:gd name="connsiteY1" fmla="*/ 345364 h 557197"/>
              <a:gd name="connsiteX0" fmla="*/ 2522484 w 2523516"/>
              <a:gd name="connsiteY0" fmla="*/ 422576 h 643629"/>
              <a:gd name="connsiteX1" fmla="*/ 0 w 2523516"/>
              <a:gd name="connsiteY1" fmla="*/ 296452 h 643629"/>
              <a:gd name="connsiteX0" fmla="*/ 2564526 w 2565542"/>
              <a:gd name="connsiteY0" fmla="*/ 284481 h 520837"/>
              <a:gd name="connsiteX1" fmla="*/ 0 w 2565542"/>
              <a:gd name="connsiteY1" fmla="*/ 316012 h 520837"/>
              <a:gd name="connsiteX0" fmla="*/ 2564526 w 2564526"/>
              <a:gd name="connsiteY0" fmla="*/ 352603 h 423888"/>
              <a:gd name="connsiteX1" fmla="*/ 0 w 2564526"/>
              <a:gd name="connsiteY1" fmla="*/ 384134 h 423888"/>
              <a:gd name="connsiteX0" fmla="*/ 2565086 w 2565086"/>
              <a:gd name="connsiteY0" fmla="*/ 284089 h 363070"/>
              <a:gd name="connsiteX1" fmla="*/ 560 w 2565086"/>
              <a:gd name="connsiteY1" fmla="*/ 315620 h 363070"/>
              <a:gd name="connsiteX0" fmla="*/ 2533564 w 2533564"/>
              <a:gd name="connsiteY0" fmla="*/ 199544 h 336179"/>
              <a:gd name="connsiteX1" fmla="*/ 569 w 2533564"/>
              <a:gd name="connsiteY1" fmla="*/ 336179 h 336179"/>
              <a:gd name="connsiteX0" fmla="*/ 2533513 w 2533513"/>
              <a:gd name="connsiteY0" fmla="*/ 193845 h 330480"/>
              <a:gd name="connsiteX1" fmla="*/ 518 w 2533513"/>
              <a:gd name="connsiteY1" fmla="*/ 330480 h 330480"/>
              <a:gd name="connsiteX0" fmla="*/ 1042202 w 1042202"/>
              <a:gd name="connsiteY0" fmla="*/ 362400 h 445756"/>
              <a:gd name="connsiteX1" fmla="*/ 1676 w 1042202"/>
              <a:gd name="connsiteY1" fmla="*/ 293758 h 445756"/>
              <a:gd name="connsiteX0" fmla="*/ 1041921 w 1041921"/>
              <a:gd name="connsiteY0" fmla="*/ 435120 h 435121"/>
              <a:gd name="connsiteX1" fmla="*/ 1395 w 1041921"/>
              <a:gd name="connsiteY1" fmla="*/ 366478 h 435121"/>
              <a:gd name="connsiteX0" fmla="*/ 1040526 w 1040526"/>
              <a:gd name="connsiteY0" fmla="*/ 290640 h 290639"/>
              <a:gd name="connsiteX1" fmla="*/ 0 w 1040526"/>
              <a:gd name="connsiteY1" fmla="*/ 221998 h 290639"/>
              <a:gd name="connsiteX0" fmla="*/ 1765740 w 1765740"/>
              <a:gd name="connsiteY0" fmla="*/ 272077 h 272077"/>
              <a:gd name="connsiteX1" fmla="*/ 0 w 1765740"/>
              <a:gd name="connsiteY1" fmla="*/ 227585 h 272077"/>
              <a:gd name="connsiteX0" fmla="*/ 1765740 w 1765740"/>
              <a:gd name="connsiteY0" fmla="*/ 272077 h 272077"/>
              <a:gd name="connsiteX1" fmla="*/ 0 w 1765740"/>
              <a:gd name="connsiteY1" fmla="*/ 227585 h 272077"/>
              <a:gd name="connsiteX0" fmla="*/ 1587064 w 1587064"/>
              <a:gd name="connsiteY0" fmla="*/ 169041 h 267127"/>
              <a:gd name="connsiteX1" fmla="*/ 0 w 1587064"/>
              <a:gd name="connsiteY1" fmla="*/ 267126 h 26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87064" h="267127">
                <a:moveTo>
                  <a:pt x="1587064" y="169041"/>
                </a:moveTo>
                <a:cubicBezTo>
                  <a:pt x="1058045" y="166828"/>
                  <a:pt x="14013" y="-268696"/>
                  <a:pt x="0" y="26712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92C9AA-F767-72E8-E6D9-817150F1393F}"/>
              </a:ext>
            </a:extLst>
          </p:cNvPr>
          <p:cNvSpPr txBox="1"/>
          <p:nvPr/>
        </p:nvSpPr>
        <p:spPr>
          <a:xfrm>
            <a:off x="8860196" y="2650129"/>
            <a:ext cx="2192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effectLst>
                  <a:glow rad="127000">
                    <a:schemeClr val="bg1"/>
                  </a:glow>
                </a:effectLst>
              </a:rPr>
              <a:t>“lowering your hand”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D79276-39C1-831B-FE18-CFF150D80E99}"/>
              </a:ext>
            </a:extLst>
          </p:cNvPr>
          <p:cNvSpPr txBox="1"/>
          <p:nvPr/>
        </p:nvSpPr>
        <p:spPr>
          <a:xfrm>
            <a:off x="8596626" y="3199119"/>
            <a:ext cx="30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70C0"/>
                </a:solidFill>
              </a:rPr>
              <a:t>Share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6A6BC42-DEB0-377A-EF34-882BB2A8C561}"/>
              </a:ext>
            </a:extLst>
          </p:cNvPr>
          <p:cNvSpPr/>
          <p:nvPr/>
        </p:nvSpPr>
        <p:spPr>
          <a:xfrm>
            <a:off x="7295199" y="3308743"/>
            <a:ext cx="2259726" cy="399081"/>
          </a:xfrm>
          <a:custGeom>
            <a:avLst/>
            <a:gdLst>
              <a:gd name="connsiteX0" fmla="*/ 3037490 w 3037490"/>
              <a:gd name="connsiteY0" fmla="*/ 0 h 819807"/>
              <a:gd name="connsiteX1" fmla="*/ 0 w 3037490"/>
              <a:gd name="connsiteY1" fmla="*/ 819807 h 819807"/>
              <a:gd name="connsiteX0" fmla="*/ 3039204 w 3039204"/>
              <a:gd name="connsiteY0" fmla="*/ 0 h 819807"/>
              <a:gd name="connsiteX1" fmla="*/ 1714 w 3039204"/>
              <a:gd name="connsiteY1" fmla="*/ 819807 h 819807"/>
              <a:gd name="connsiteX0" fmla="*/ 3037490 w 3037490"/>
              <a:gd name="connsiteY0" fmla="*/ 0 h 819807"/>
              <a:gd name="connsiteX1" fmla="*/ 0 w 3037490"/>
              <a:gd name="connsiteY1" fmla="*/ 819807 h 819807"/>
              <a:gd name="connsiteX0" fmla="*/ 3037490 w 3037502"/>
              <a:gd name="connsiteY0" fmla="*/ 248141 h 1067948"/>
              <a:gd name="connsiteX1" fmla="*/ 0 w 3037502"/>
              <a:gd name="connsiteY1" fmla="*/ 1067948 h 1067948"/>
              <a:gd name="connsiteX0" fmla="*/ 2522484 w 2522498"/>
              <a:gd name="connsiteY0" fmla="*/ 673674 h 673674"/>
              <a:gd name="connsiteX1" fmla="*/ 0 w 2522498"/>
              <a:gd name="connsiteY1" fmla="*/ 547550 h 673674"/>
              <a:gd name="connsiteX0" fmla="*/ 2522484 w 2522484"/>
              <a:gd name="connsiteY0" fmla="*/ 471488 h 557197"/>
              <a:gd name="connsiteX1" fmla="*/ 0 w 2522484"/>
              <a:gd name="connsiteY1" fmla="*/ 345364 h 557197"/>
              <a:gd name="connsiteX0" fmla="*/ 2522484 w 2523516"/>
              <a:gd name="connsiteY0" fmla="*/ 422576 h 643629"/>
              <a:gd name="connsiteX1" fmla="*/ 0 w 2523516"/>
              <a:gd name="connsiteY1" fmla="*/ 296452 h 643629"/>
              <a:gd name="connsiteX0" fmla="*/ 2564526 w 2565542"/>
              <a:gd name="connsiteY0" fmla="*/ 284481 h 520837"/>
              <a:gd name="connsiteX1" fmla="*/ 0 w 2565542"/>
              <a:gd name="connsiteY1" fmla="*/ 316012 h 520837"/>
              <a:gd name="connsiteX0" fmla="*/ 2564526 w 2564526"/>
              <a:gd name="connsiteY0" fmla="*/ 352603 h 423888"/>
              <a:gd name="connsiteX1" fmla="*/ 0 w 2564526"/>
              <a:gd name="connsiteY1" fmla="*/ 384134 h 423888"/>
              <a:gd name="connsiteX0" fmla="*/ 2565086 w 2565086"/>
              <a:gd name="connsiteY0" fmla="*/ 284089 h 363070"/>
              <a:gd name="connsiteX1" fmla="*/ 560 w 2565086"/>
              <a:gd name="connsiteY1" fmla="*/ 315620 h 363070"/>
              <a:gd name="connsiteX0" fmla="*/ 2533564 w 2533564"/>
              <a:gd name="connsiteY0" fmla="*/ 199544 h 336179"/>
              <a:gd name="connsiteX1" fmla="*/ 569 w 2533564"/>
              <a:gd name="connsiteY1" fmla="*/ 336179 h 336179"/>
              <a:gd name="connsiteX0" fmla="*/ 2533513 w 2533513"/>
              <a:gd name="connsiteY0" fmla="*/ 193845 h 330480"/>
              <a:gd name="connsiteX1" fmla="*/ 518 w 2533513"/>
              <a:gd name="connsiteY1" fmla="*/ 330480 h 330480"/>
              <a:gd name="connsiteX0" fmla="*/ 1042202 w 1042202"/>
              <a:gd name="connsiteY0" fmla="*/ 362400 h 445756"/>
              <a:gd name="connsiteX1" fmla="*/ 1676 w 1042202"/>
              <a:gd name="connsiteY1" fmla="*/ 293758 h 445756"/>
              <a:gd name="connsiteX0" fmla="*/ 1041921 w 1041921"/>
              <a:gd name="connsiteY0" fmla="*/ 435120 h 435121"/>
              <a:gd name="connsiteX1" fmla="*/ 1395 w 1041921"/>
              <a:gd name="connsiteY1" fmla="*/ 366478 h 435121"/>
              <a:gd name="connsiteX0" fmla="*/ 1040526 w 1040526"/>
              <a:gd name="connsiteY0" fmla="*/ 290640 h 290639"/>
              <a:gd name="connsiteX1" fmla="*/ 0 w 1040526"/>
              <a:gd name="connsiteY1" fmla="*/ 221998 h 290639"/>
              <a:gd name="connsiteX0" fmla="*/ 1765740 w 1765740"/>
              <a:gd name="connsiteY0" fmla="*/ 272077 h 272077"/>
              <a:gd name="connsiteX1" fmla="*/ 0 w 1765740"/>
              <a:gd name="connsiteY1" fmla="*/ 227585 h 272077"/>
              <a:gd name="connsiteX0" fmla="*/ 1765740 w 1765740"/>
              <a:gd name="connsiteY0" fmla="*/ 272077 h 272077"/>
              <a:gd name="connsiteX1" fmla="*/ 0 w 1765740"/>
              <a:gd name="connsiteY1" fmla="*/ 227585 h 272077"/>
              <a:gd name="connsiteX0" fmla="*/ 1671147 w 1671147"/>
              <a:gd name="connsiteY0" fmla="*/ 406972 h 406972"/>
              <a:gd name="connsiteX1" fmla="*/ 0 w 1671147"/>
              <a:gd name="connsiteY1" fmla="*/ 193430 h 406972"/>
              <a:gd name="connsiteX0" fmla="*/ 1671147 w 1671147"/>
              <a:gd name="connsiteY0" fmla="*/ 448600 h 448600"/>
              <a:gd name="connsiteX1" fmla="*/ 0 w 1671147"/>
              <a:gd name="connsiteY1" fmla="*/ 235058 h 448600"/>
              <a:gd name="connsiteX0" fmla="*/ 1912885 w 1912885"/>
              <a:gd name="connsiteY0" fmla="*/ 458494 h 458494"/>
              <a:gd name="connsiteX1" fmla="*/ 0 w 1912885"/>
              <a:gd name="connsiteY1" fmla="*/ 232877 h 45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2885" h="458494">
                <a:moveTo>
                  <a:pt x="1912885" y="458494"/>
                </a:moveTo>
                <a:cubicBezTo>
                  <a:pt x="1383866" y="456281"/>
                  <a:pt x="14013" y="-399545"/>
                  <a:pt x="0" y="232877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triangle" w="med" len="med"/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63B706-AAA6-0329-C6F7-BBB9568AC655}"/>
              </a:ext>
            </a:extLst>
          </p:cNvPr>
          <p:cNvSpPr txBox="1"/>
          <p:nvPr/>
        </p:nvSpPr>
        <p:spPr>
          <a:xfrm>
            <a:off x="9433161" y="3528852"/>
            <a:ext cx="1350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</a:rPr>
              <a:t>“your elbow partner”</a:t>
            </a:r>
          </a:p>
        </p:txBody>
      </p:sp>
      <p:pic>
        <p:nvPicPr>
          <p:cNvPr id="32" name="Picture 31" descr="partners.png">
            <a:extLst>
              <a:ext uri="{FF2B5EF4-FFF2-40B4-BE49-F238E27FC236}">
                <a16:creationId xmlns:a16="http://schemas.microsoft.com/office/drawing/2014/main" id="{8A04A256-F9B6-65F7-D670-EF3D95CCD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5548" y="3528852"/>
            <a:ext cx="839489" cy="340334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2CA348C-20BE-8957-8AB2-6C437D8C135A}"/>
              </a:ext>
            </a:extLst>
          </p:cNvPr>
          <p:cNvSpPr/>
          <p:nvPr/>
        </p:nvSpPr>
        <p:spPr>
          <a:xfrm flipV="1">
            <a:off x="6561984" y="4120694"/>
            <a:ext cx="2017989" cy="434239"/>
          </a:xfrm>
          <a:custGeom>
            <a:avLst/>
            <a:gdLst>
              <a:gd name="connsiteX0" fmla="*/ 3037490 w 3037490"/>
              <a:gd name="connsiteY0" fmla="*/ 0 h 819807"/>
              <a:gd name="connsiteX1" fmla="*/ 0 w 3037490"/>
              <a:gd name="connsiteY1" fmla="*/ 819807 h 819807"/>
              <a:gd name="connsiteX0" fmla="*/ 3039204 w 3039204"/>
              <a:gd name="connsiteY0" fmla="*/ 0 h 819807"/>
              <a:gd name="connsiteX1" fmla="*/ 1714 w 3039204"/>
              <a:gd name="connsiteY1" fmla="*/ 819807 h 819807"/>
              <a:gd name="connsiteX0" fmla="*/ 3037490 w 3037490"/>
              <a:gd name="connsiteY0" fmla="*/ 0 h 819807"/>
              <a:gd name="connsiteX1" fmla="*/ 0 w 3037490"/>
              <a:gd name="connsiteY1" fmla="*/ 819807 h 819807"/>
              <a:gd name="connsiteX0" fmla="*/ 3037490 w 3037502"/>
              <a:gd name="connsiteY0" fmla="*/ 248141 h 1067948"/>
              <a:gd name="connsiteX1" fmla="*/ 0 w 3037502"/>
              <a:gd name="connsiteY1" fmla="*/ 1067948 h 1067948"/>
              <a:gd name="connsiteX0" fmla="*/ 2522484 w 2522498"/>
              <a:gd name="connsiteY0" fmla="*/ 673674 h 673674"/>
              <a:gd name="connsiteX1" fmla="*/ 0 w 2522498"/>
              <a:gd name="connsiteY1" fmla="*/ 547550 h 673674"/>
              <a:gd name="connsiteX0" fmla="*/ 2522484 w 2522484"/>
              <a:gd name="connsiteY0" fmla="*/ 471488 h 557197"/>
              <a:gd name="connsiteX1" fmla="*/ 0 w 2522484"/>
              <a:gd name="connsiteY1" fmla="*/ 345364 h 557197"/>
              <a:gd name="connsiteX0" fmla="*/ 2522484 w 2523516"/>
              <a:gd name="connsiteY0" fmla="*/ 422576 h 643629"/>
              <a:gd name="connsiteX1" fmla="*/ 0 w 2523516"/>
              <a:gd name="connsiteY1" fmla="*/ 296452 h 643629"/>
              <a:gd name="connsiteX0" fmla="*/ 2564526 w 2565542"/>
              <a:gd name="connsiteY0" fmla="*/ 284481 h 520837"/>
              <a:gd name="connsiteX1" fmla="*/ 0 w 2565542"/>
              <a:gd name="connsiteY1" fmla="*/ 316012 h 520837"/>
              <a:gd name="connsiteX0" fmla="*/ 2564526 w 2564526"/>
              <a:gd name="connsiteY0" fmla="*/ 352603 h 423888"/>
              <a:gd name="connsiteX1" fmla="*/ 0 w 2564526"/>
              <a:gd name="connsiteY1" fmla="*/ 384134 h 423888"/>
              <a:gd name="connsiteX0" fmla="*/ 2565086 w 2565086"/>
              <a:gd name="connsiteY0" fmla="*/ 284089 h 363070"/>
              <a:gd name="connsiteX1" fmla="*/ 560 w 2565086"/>
              <a:gd name="connsiteY1" fmla="*/ 315620 h 363070"/>
              <a:gd name="connsiteX0" fmla="*/ 2533564 w 2533564"/>
              <a:gd name="connsiteY0" fmla="*/ 199544 h 336179"/>
              <a:gd name="connsiteX1" fmla="*/ 569 w 2533564"/>
              <a:gd name="connsiteY1" fmla="*/ 336179 h 336179"/>
              <a:gd name="connsiteX0" fmla="*/ 2533513 w 2533513"/>
              <a:gd name="connsiteY0" fmla="*/ 193845 h 330480"/>
              <a:gd name="connsiteX1" fmla="*/ 518 w 2533513"/>
              <a:gd name="connsiteY1" fmla="*/ 330480 h 330480"/>
              <a:gd name="connsiteX0" fmla="*/ 1042202 w 1042202"/>
              <a:gd name="connsiteY0" fmla="*/ 362400 h 445756"/>
              <a:gd name="connsiteX1" fmla="*/ 1676 w 1042202"/>
              <a:gd name="connsiteY1" fmla="*/ 293758 h 445756"/>
              <a:gd name="connsiteX0" fmla="*/ 1041921 w 1041921"/>
              <a:gd name="connsiteY0" fmla="*/ 435120 h 435121"/>
              <a:gd name="connsiteX1" fmla="*/ 1395 w 1041921"/>
              <a:gd name="connsiteY1" fmla="*/ 366478 h 435121"/>
              <a:gd name="connsiteX0" fmla="*/ 1040526 w 1040526"/>
              <a:gd name="connsiteY0" fmla="*/ 290640 h 290639"/>
              <a:gd name="connsiteX1" fmla="*/ 0 w 1040526"/>
              <a:gd name="connsiteY1" fmla="*/ 221998 h 290639"/>
              <a:gd name="connsiteX0" fmla="*/ 1765740 w 1765740"/>
              <a:gd name="connsiteY0" fmla="*/ 272077 h 272077"/>
              <a:gd name="connsiteX1" fmla="*/ 0 w 1765740"/>
              <a:gd name="connsiteY1" fmla="*/ 227585 h 272077"/>
              <a:gd name="connsiteX0" fmla="*/ 1765740 w 1765740"/>
              <a:gd name="connsiteY0" fmla="*/ 272077 h 272077"/>
              <a:gd name="connsiteX1" fmla="*/ 0 w 1765740"/>
              <a:gd name="connsiteY1" fmla="*/ 227585 h 272077"/>
              <a:gd name="connsiteX0" fmla="*/ 1671147 w 1671147"/>
              <a:gd name="connsiteY0" fmla="*/ 406972 h 406972"/>
              <a:gd name="connsiteX1" fmla="*/ 0 w 1671147"/>
              <a:gd name="connsiteY1" fmla="*/ 193430 h 406972"/>
              <a:gd name="connsiteX0" fmla="*/ 1671147 w 1671147"/>
              <a:gd name="connsiteY0" fmla="*/ 448600 h 448600"/>
              <a:gd name="connsiteX1" fmla="*/ 0 w 1671147"/>
              <a:gd name="connsiteY1" fmla="*/ 235058 h 448600"/>
              <a:gd name="connsiteX0" fmla="*/ 1671147 w 1671147"/>
              <a:gd name="connsiteY0" fmla="*/ 325348 h 325348"/>
              <a:gd name="connsiteX1" fmla="*/ 0 w 1671147"/>
              <a:gd name="connsiteY1" fmla="*/ 111806 h 325348"/>
              <a:gd name="connsiteX0" fmla="*/ 1387368 w 1387368"/>
              <a:gd name="connsiteY0" fmla="*/ 315000 h 315000"/>
              <a:gd name="connsiteX1" fmla="*/ 0 w 1387368"/>
              <a:gd name="connsiteY1" fmla="*/ 113534 h 315000"/>
              <a:gd name="connsiteX0" fmla="*/ 2039010 w 2039010"/>
              <a:gd name="connsiteY0" fmla="*/ 205359 h 205359"/>
              <a:gd name="connsiteX1" fmla="*/ 0 w 2039010"/>
              <a:gd name="connsiteY1" fmla="*/ 136718 h 205359"/>
              <a:gd name="connsiteX0" fmla="*/ 2039010 w 2039010"/>
              <a:gd name="connsiteY0" fmla="*/ 142034 h 142034"/>
              <a:gd name="connsiteX1" fmla="*/ 0 w 2039010"/>
              <a:gd name="connsiteY1" fmla="*/ 73393 h 142034"/>
              <a:gd name="connsiteX0" fmla="*/ 2322789 w 2322789"/>
              <a:gd name="connsiteY0" fmla="*/ 37654 h 113913"/>
              <a:gd name="connsiteX1" fmla="*/ 0 w 2322789"/>
              <a:gd name="connsiteY1" fmla="*/ 113913 h 113913"/>
              <a:gd name="connsiteX0" fmla="*/ 2322789 w 2322789"/>
              <a:gd name="connsiteY0" fmla="*/ 0 h 101086"/>
              <a:gd name="connsiteX1" fmla="*/ 0 w 2322789"/>
              <a:gd name="connsiteY1" fmla="*/ 76259 h 101086"/>
              <a:gd name="connsiteX0" fmla="*/ 2081051 w 2081051"/>
              <a:gd name="connsiteY0" fmla="*/ 0 h 462661"/>
              <a:gd name="connsiteX1" fmla="*/ 0 w 2081051"/>
              <a:gd name="connsiteY1" fmla="*/ 462661 h 462661"/>
              <a:gd name="connsiteX0" fmla="*/ 2081051 w 2081051"/>
              <a:gd name="connsiteY0" fmla="*/ 0 h 509562"/>
              <a:gd name="connsiteX1" fmla="*/ 0 w 2081051"/>
              <a:gd name="connsiteY1" fmla="*/ 462661 h 509562"/>
              <a:gd name="connsiteX0" fmla="*/ 2081051 w 2081051"/>
              <a:gd name="connsiteY0" fmla="*/ 0 h 462661"/>
              <a:gd name="connsiteX1" fmla="*/ 0 w 2081051"/>
              <a:gd name="connsiteY1" fmla="*/ 462661 h 462661"/>
              <a:gd name="connsiteX0" fmla="*/ 2017989 w 2017989"/>
              <a:gd name="connsiteY0" fmla="*/ 0 h 498886"/>
              <a:gd name="connsiteX1" fmla="*/ 0 w 2017989"/>
              <a:gd name="connsiteY1" fmla="*/ 498886 h 498886"/>
              <a:gd name="connsiteX0" fmla="*/ 2017989 w 2017989"/>
              <a:gd name="connsiteY0" fmla="*/ 0 h 498886"/>
              <a:gd name="connsiteX1" fmla="*/ 0 w 2017989"/>
              <a:gd name="connsiteY1" fmla="*/ 498886 h 49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7989" h="498886">
                <a:moveTo>
                  <a:pt x="2017989" y="0"/>
                </a:moveTo>
                <a:cubicBezTo>
                  <a:pt x="1741218" y="927568"/>
                  <a:pt x="413406" y="-61088"/>
                  <a:pt x="0" y="498886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triangle" w="med" len="med"/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noun-door-995125.png">
            <a:extLst>
              <a:ext uri="{FF2B5EF4-FFF2-40B4-BE49-F238E27FC236}">
                <a16:creationId xmlns:a16="http://schemas.microsoft.com/office/drawing/2014/main" id="{788B8BB2-9A08-2380-3170-64AAE16CF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6389" y="4291289"/>
            <a:ext cx="453281" cy="453281"/>
          </a:xfrm>
          <a:prstGeom prst="rect">
            <a:avLst/>
          </a:prstGeom>
        </p:spPr>
      </p:pic>
      <p:pic>
        <p:nvPicPr>
          <p:cNvPr id="37" name="Picture 36" descr="black-shoe.png">
            <a:extLst>
              <a:ext uri="{FF2B5EF4-FFF2-40B4-BE49-F238E27FC236}">
                <a16:creationId xmlns:a16="http://schemas.microsoft.com/office/drawing/2014/main" id="{8710B848-C674-06D2-0E25-402272B00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1198" y="4290299"/>
            <a:ext cx="454270" cy="454271"/>
          </a:xfrm>
          <a:prstGeom prst="rect">
            <a:avLst/>
          </a:prstGeom>
        </p:spPr>
      </p:pic>
      <p:pic>
        <p:nvPicPr>
          <p:cNvPr id="39" name="Picture 38" descr="noun-tshirt-139533.png">
            <a:extLst>
              <a:ext uri="{FF2B5EF4-FFF2-40B4-BE49-F238E27FC236}">
                <a16:creationId xmlns:a16="http://schemas.microsoft.com/office/drawing/2014/main" id="{0C04A4DD-93BF-7DE9-86FC-D4A4A6B73A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1982" y="4338460"/>
            <a:ext cx="406110" cy="4061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1CFA1D-456D-E228-8C20-25801420711C}"/>
              </a:ext>
            </a:extLst>
          </p:cNvPr>
          <p:cNvSpPr txBox="1"/>
          <p:nvPr/>
        </p:nvSpPr>
        <p:spPr>
          <a:xfrm>
            <a:off x="8504677" y="4554727"/>
            <a:ext cx="119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</a:rPr>
              <a:t>“the person closest to the door”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1D834E-B3E4-33AB-FECD-E644A507CDFA}"/>
              </a:ext>
            </a:extLst>
          </p:cNvPr>
          <p:cNvSpPr txBox="1"/>
          <p:nvPr/>
        </p:nvSpPr>
        <p:spPr>
          <a:xfrm>
            <a:off x="9689981" y="4554727"/>
            <a:ext cx="119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</a:rPr>
              <a:t>“the person with the darkest shoes”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059750-DD63-05D1-A366-AD5069EC6ED5}"/>
              </a:ext>
            </a:extLst>
          </p:cNvPr>
          <p:cNvSpPr txBox="1"/>
          <p:nvPr/>
        </p:nvSpPr>
        <p:spPr>
          <a:xfrm>
            <a:off x="10886685" y="4554727"/>
            <a:ext cx="119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</a:rPr>
              <a:t>“the person with the darkest shirt”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87DC43A-A8B4-E490-CD47-298B70AD2DD7}"/>
              </a:ext>
            </a:extLst>
          </p:cNvPr>
          <p:cNvSpPr/>
          <p:nvPr/>
        </p:nvSpPr>
        <p:spPr>
          <a:xfrm>
            <a:off x="6506686" y="4494532"/>
            <a:ext cx="2259726" cy="1583709"/>
          </a:xfrm>
          <a:custGeom>
            <a:avLst/>
            <a:gdLst>
              <a:gd name="connsiteX0" fmla="*/ 3037490 w 3037490"/>
              <a:gd name="connsiteY0" fmla="*/ 0 h 819807"/>
              <a:gd name="connsiteX1" fmla="*/ 0 w 3037490"/>
              <a:gd name="connsiteY1" fmla="*/ 819807 h 819807"/>
              <a:gd name="connsiteX0" fmla="*/ 3039204 w 3039204"/>
              <a:gd name="connsiteY0" fmla="*/ 0 h 819807"/>
              <a:gd name="connsiteX1" fmla="*/ 1714 w 3039204"/>
              <a:gd name="connsiteY1" fmla="*/ 819807 h 819807"/>
              <a:gd name="connsiteX0" fmla="*/ 3037490 w 3037490"/>
              <a:gd name="connsiteY0" fmla="*/ 0 h 819807"/>
              <a:gd name="connsiteX1" fmla="*/ 0 w 3037490"/>
              <a:gd name="connsiteY1" fmla="*/ 819807 h 819807"/>
              <a:gd name="connsiteX0" fmla="*/ 3037490 w 3037502"/>
              <a:gd name="connsiteY0" fmla="*/ 248141 h 1067948"/>
              <a:gd name="connsiteX1" fmla="*/ 0 w 3037502"/>
              <a:gd name="connsiteY1" fmla="*/ 1067948 h 1067948"/>
              <a:gd name="connsiteX0" fmla="*/ 2522484 w 2522498"/>
              <a:gd name="connsiteY0" fmla="*/ 673674 h 673674"/>
              <a:gd name="connsiteX1" fmla="*/ 0 w 2522498"/>
              <a:gd name="connsiteY1" fmla="*/ 547550 h 673674"/>
              <a:gd name="connsiteX0" fmla="*/ 2522484 w 2522484"/>
              <a:gd name="connsiteY0" fmla="*/ 471488 h 557197"/>
              <a:gd name="connsiteX1" fmla="*/ 0 w 2522484"/>
              <a:gd name="connsiteY1" fmla="*/ 345364 h 557197"/>
              <a:gd name="connsiteX0" fmla="*/ 2522484 w 2523516"/>
              <a:gd name="connsiteY0" fmla="*/ 422576 h 643629"/>
              <a:gd name="connsiteX1" fmla="*/ 0 w 2523516"/>
              <a:gd name="connsiteY1" fmla="*/ 296452 h 643629"/>
              <a:gd name="connsiteX0" fmla="*/ 2564526 w 2565542"/>
              <a:gd name="connsiteY0" fmla="*/ 284481 h 520837"/>
              <a:gd name="connsiteX1" fmla="*/ 0 w 2565542"/>
              <a:gd name="connsiteY1" fmla="*/ 316012 h 520837"/>
              <a:gd name="connsiteX0" fmla="*/ 2564526 w 2564526"/>
              <a:gd name="connsiteY0" fmla="*/ 352603 h 423888"/>
              <a:gd name="connsiteX1" fmla="*/ 0 w 2564526"/>
              <a:gd name="connsiteY1" fmla="*/ 384134 h 423888"/>
              <a:gd name="connsiteX0" fmla="*/ 2565086 w 2565086"/>
              <a:gd name="connsiteY0" fmla="*/ 284089 h 363070"/>
              <a:gd name="connsiteX1" fmla="*/ 560 w 2565086"/>
              <a:gd name="connsiteY1" fmla="*/ 315620 h 363070"/>
              <a:gd name="connsiteX0" fmla="*/ 2533564 w 2533564"/>
              <a:gd name="connsiteY0" fmla="*/ 199544 h 336179"/>
              <a:gd name="connsiteX1" fmla="*/ 569 w 2533564"/>
              <a:gd name="connsiteY1" fmla="*/ 336179 h 336179"/>
              <a:gd name="connsiteX0" fmla="*/ 2533513 w 2533513"/>
              <a:gd name="connsiteY0" fmla="*/ 193845 h 330480"/>
              <a:gd name="connsiteX1" fmla="*/ 518 w 2533513"/>
              <a:gd name="connsiteY1" fmla="*/ 330480 h 330480"/>
              <a:gd name="connsiteX0" fmla="*/ 1042202 w 1042202"/>
              <a:gd name="connsiteY0" fmla="*/ 362400 h 445756"/>
              <a:gd name="connsiteX1" fmla="*/ 1676 w 1042202"/>
              <a:gd name="connsiteY1" fmla="*/ 293758 h 445756"/>
              <a:gd name="connsiteX0" fmla="*/ 1041921 w 1041921"/>
              <a:gd name="connsiteY0" fmla="*/ 435120 h 435121"/>
              <a:gd name="connsiteX1" fmla="*/ 1395 w 1041921"/>
              <a:gd name="connsiteY1" fmla="*/ 366478 h 435121"/>
              <a:gd name="connsiteX0" fmla="*/ 1040526 w 1040526"/>
              <a:gd name="connsiteY0" fmla="*/ 290640 h 290639"/>
              <a:gd name="connsiteX1" fmla="*/ 0 w 1040526"/>
              <a:gd name="connsiteY1" fmla="*/ 221998 h 290639"/>
              <a:gd name="connsiteX0" fmla="*/ 1765740 w 1765740"/>
              <a:gd name="connsiteY0" fmla="*/ 272077 h 272077"/>
              <a:gd name="connsiteX1" fmla="*/ 0 w 1765740"/>
              <a:gd name="connsiteY1" fmla="*/ 227585 h 272077"/>
              <a:gd name="connsiteX0" fmla="*/ 1765740 w 1765740"/>
              <a:gd name="connsiteY0" fmla="*/ 272077 h 272077"/>
              <a:gd name="connsiteX1" fmla="*/ 0 w 1765740"/>
              <a:gd name="connsiteY1" fmla="*/ 227585 h 272077"/>
              <a:gd name="connsiteX0" fmla="*/ 1587064 w 1587064"/>
              <a:gd name="connsiteY0" fmla="*/ 169041 h 267127"/>
              <a:gd name="connsiteX1" fmla="*/ 0 w 1587064"/>
              <a:gd name="connsiteY1" fmla="*/ 267126 h 267127"/>
              <a:gd name="connsiteX0" fmla="*/ 3142595 w 3142595"/>
              <a:gd name="connsiteY0" fmla="*/ 1689550 h 1689550"/>
              <a:gd name="connsiteX1" fmla="*/ 0 w 3142595"/>
              <a:gd name="connsiteY1" fmla="*/ 86211 h 1689550"/>
              <a:gd name="connsiteX0" fmla="*/ 3142595 w 3142595"/>
              <a:gd name="connsiteY0" fmla="*/ 1690792 h 1690792"/>
              <a:gd name="connsiteX1" fmla="*/ 1628322 w 3142595"/>
              <a:gd name="connsiteY1" fmla="*/ 822872 h 1690792"/>
              <a:gd name="connsiteX2" fmla="*/ 0 w 3142595"/>
              <a:gd name="connsiteY2" fmla="*/ 87453 h 1690792"/>
              <a:gd name="connsiteX0" fmla="*/ 3142595 w 3142595"/>
              <a:gd name="connsiteY0" fmla="*/ 1758347 h 1758347"/>
              <a:gd name="connsiteX1" fmla="*/ 1628322 w 3142595"/>
              <a:gd name="connsiteY1" fmla="*/ 890427 h 1758347"/>
              <a:gd name="connsiteX2" fmla="*/ 0 w 3142595"/>
              <a:gd name="connsiteY2" fmla="*/ 155008 h 1758347"/>
              <a:gd name="connsiteX0" fmla="*/ 3142595 w 3142595"/>
              <a:gd name="connsiteY0" fmla="*/ 1751037 h 1751037"/>
              <a:gd name="connsiteX1" fmla="*/ 1628322 w 3142595"/>
              <a:gd name="connsiteY1" fmla="*/ 883117 h 1751037"/>
              <a:gd name="connsiteX2" fmla="*/ 0 w 3142595"/>
              <a:gd name="connsiteY2" fmla="*/ 147698 h 1751037"/>
              <a:gd name="connsiteX0" fmla="*/ 3142595 w 3142595"/>
              <a:gd name="connsiteY0" fmla="*/ 1838937 h 1838937"/>
              <a:gd name="connsiteX1" fmla="*/ 1523219 w 3142595"/>
              <a:gd name="connsiteY1" fmla="*/ 410213 h 1838937"/>
              <a:gd name="connsiteX2" fmla="*/ 0 w 3142595"/>
              <a:gd name="connsiteY2" fmla="*/ 235598 h 1838937"/>
              <a:gd name="connsiteX0" fmla="*/ 3142595 w 3142595"/>
              <a:gd name="connsiteY0" fmla="*/ 1674580 h 1674580"/>
              <a:gd name="connsiteX1" fmla="*/ 1523219 w 3142595"/>
              <a:gd name="connsiteY1" fmla="*/ 245856 h 1674580"/>
              <a:gd name="connsiteX2" fmla="*/ 0 w 3142595"/>
              <a:gd name="connsiteY2" fmla="*/ 71241 h 1674580"/>
              <a:gd name="connsiteX0" fmla="*/ 3142595 w 3142595"/>
              <a:gd name="connsiteY0" fmla="*/ 1701233 h 1701233"/>
              <a:gd name="connsiteX1" fmla="*/ 1523219 w 3142595"/>
              <a:gd name="connsiteY1" fmla="*/ 272509 h 1701233"/>
              <a:gd name="connsiteX2" fmla="*/ 0 w 3142595"/>
              <a:gd name="connsiteY2" fmla="*/ 97894 h 1701233"/>
              <a:gd name="connsiteX0" fmla="*/ 3142595 w 3142595"/>
              <a:gd name="connsiteY0" fmla="*/ 1679854 h 1679854"/>
              <a:gd name="connsiteX1" fmla="*/ 1502198 w 3142595"/>
              <a:gd name="connsiteY1" fmla="*/ 327171 h 1679854"/>
              <a:gd name="connsiteX2" fmla="*/ 0 w 3142595"/>
              <a:gd name="connsiteY2" fmla="*/ 76515 h 1679854"/>
              <a:gd name="connsiteX0" fmla="*/ 3142595 w 3142595"/>
              <a:gd name="connsiteY0" fmla="*/ 1679854 h 1680632"/>
              <a:gd name="connsiteX1" fmla="*/ 1502198 w 3142595"/>
              <a:gd name="connsiteY1" fmla="*/ 327171 h 1680632"/>
              <a:gd name="connsiteX2" fmla="*/ 0 w 3142595"/>
              <a:gd name="connsiteY2" fmla="*/ 76515 h 1680632"/>
              <a:gd name="connsiteX0" fmla="*/ 2354319 w 2354319"/>
              <a:gd name="connsiteY0" fmla="*/ 1574811 h 1575618"/>
              <a:gd name="connsiteX1" fmla="*/ 1502198 w 2354319"/>
              <a:gd name="connsiteY1" fmla="*/ 317180 h 1575618"/>
              <a:gd name="connsiteX2" fmla="*/ 0 w 2354319"/>
              <a:gd name="connsiteY2" fmla="*/ 66524 h 1575618"/>
              <a:gd name="connsiteX0" fmla="*/ 2354319 w 2354319"/>
              <a:gd name="connsiteY0" fmla="*/ 1581670 h 1582507"/>
              <a:gd name="connsiteX1" fmla="*/ 1502198 w 2354319"/>
              <a:gd name="connsiteY1" fmla="*/ 324039 h 1582507"/>
              <a:gd name="connsiteX2" fmla="*/ 0 w 2354319"/>
              <a:gd name="connsiteY2" fmla="*/ 73383 h 1582507"/>
              <a:gd name="connsiteX0" fmla="*/ 2354319 w 2354319"/>
              <a:gd name="connsiteY0" fmla="*/ 1508287 h 1508287"/>
              <a:gd name="connsiteX1" fmla="*/ 0 w 2354319"/>
              <a:gd name="connsiteY1" fmla="*/ 0 h 1508287"/>
              <a:gd name="connsiteX0" fmla="*/ 2354319 w 2354319"/>
              <a:gd name="connsiteY0" fmla="*/ 1508287 h 1508287"/>
              <a:gd name="connsiteX1" fmla="*/ 0 w 2354319"/>
              <a:gd name="connsiteY1" fmla="*/ 0 h 1508287"/>
              <a:gd name="connsiteX0" fmla="*/ 2354319 w 2354319"/>
              <a:gd name="connsiteY0" fmla="*/ 1508287 h 1508287"/>
              <a:gd name="connsiteX1" fmla="*/ 0 w 2354319"/>
              <a:gd name="connsiteY1" fmla="*/ 0 h 1508287"/>
              <a:gd name="connsiteX0" fmla="*/ 2354319 w 2354319"/>
              <a:gd name="connsiteY0" fmla="*/ 1593634 h 1593634"/>
              <a:gd name="connsiteX1" fmla="*/ 0 w 2354319"/>
              <a:gd name="connsiteY1" fmla="*/ 85347 h 1593634"/>
              <a:gd name="connsiteX0" fmla="*/ 2354319 w 2354319"/>
              <a:gd name="connsiteY0" fmla="*/ 1508287 h 1508287"/>
              <a:gd name="connsiteX1" fmla="*/ 0 w 2354319"/>
              <a:gd name="connsiteY1" fmla="*/ 0 h 1508287"/>
              <a:gd name="connsiteX0" fmla="*/ 2259726 w 2259726"/>
              <a:gd name="connsiteY0" fmla="*/ 1432246 h 1432246"/>
              <a:gd name="connsiteX1" fmla="*/ 0 w 2259726"/>
              <a:gd name="connsiteY1" fmla="*/ 0 h 143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59726" h="1432246">
                <a:moveTo>
                  <a:pt x="2259726" y="1432246"/>
                </a:moveTo>
                <a:cubicBezTo>
                  <a:pt x="1411891" y="1385732"/>
                  <a:pt x="1205187" y="569297"/>
                  <a:pt x="0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E016E9-EB74-57E4-5D65-0E7EF7A4D5A0}"/>
              </a:ext>
            </a:extLst>
          </p:cNvPr>
          <p:cNvSpPr txBox="1"/>
          <p:nvPr/>
        </p:nvSpPr>
        <p:spPr>
          <a:xfrm>
            <a:off x="8596626" y="5848212"/>
            <a:ext cx="30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Assess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7D1A71-C6FA-6F9A-0164-C503E0D0476D}"/>
              </a:ext>
            </a:extLst>
          </p:cNvPr>
          <p:cNvSpPr txBox="1"/>
          <p:nvPr/>
        </p:nvSpPr>
        <p:spPr>
          <a:xfrm>
            <a:off x="8860196" y="6177945"/>
            <a:ext cx="2192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effectLst>
                  <a:glow rad="127000">
                    <a:schemeClr val="bg1"/>
                  </a:glow>
                </a:effectLst>
              </a:rPr>
              <a:t>“randomly call on someone”</a:t>
            </a:r>
          </a:p>
        </p:txBody>
      </p:sp>
      <p:pic>
        <p:nvPicPr>
          <p:cNvPr id="49" name="Picture 48" descr="noun-wheel-of-fortune-1454005.png">
            <a:extLst>
              <a:ext uri="{FF2B5EF4-FFF2-40B4-BE49-F238E27FC236}">
                <a16:creationId xmlns:a16="http://schemas.microsoft.com/office/drawing/2014/main" id="{25191C65-2C04-429A-4CC0-810606B32C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5315" y="6135683"/>
            <a:ext cx="519954" cy="519954"/>
          </a:xfrm>
          <a:prstGeom prst="rect">
            <a:avLst/>
          </a:prstGeom>
        </p:spPr>
      </p:pic>
      <p:pic>
        <p:nvPicPr>
          <p:cNvPr id="51" name="Picture 50" descr="se.png">
            <a:extLst>
              <a:ext uri="{FF2B5EF4-FFF2-40B4-BE49-F238E27FC236}">
                <a16:creationId xmlns:a16="http://schemas.microsoft.com/office/drawing/2014/main" id="{553E6E71-0357-76D8-1539-FF8884A069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36156" y="335435"/>
            <a:ext cx="555844" cy="3108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B67E350-8EE9-637E-C74B-66AD653B7116}"/>
              </a:ext>
            </a:extLst>
          </p:cNvPr>
          <p:cNvSpPr txBox="1"/>
          <p:nvPr/>
        </p:nvSpPr>
        <p:spPr>
          <a:xfrm>
            <a:off x="138209" y="1250510"/>
            <a:ext cx="393779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 a group of </a:t>
            </a:r>
            <a:r>
              <a:rPr lang="en-US" b="1" dirty="0"/>
              <a:t>three or more educators</a:t>
            </a:r>
            <a:r>
              <a:rPr lang="en-US" dirty="0"/>
              <a:t>, and have </a:t>
            </a:r>
            <a:r>
              <a:rPr lang="en-US" b="1" dirty="0"/>
              <a:t>one person play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role of teacher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while the rest are students. 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teacher</a:t>
            </a:r>
            <a:r>
              <a:rPr lang="en-US" b="1" dirty="0"/>
              <a:t> reads out the script </a:t>
            </a:r>
            <a:r>
              <a:rPr lang="en-US" dirty="0"/>
              <a:t>using one of the examples in the following slides. </a:t>
            </a:r>
            <a:r>
              <a:rPr lang="en-US" b="1" dirty="0"/>
              <a:t>Use the icons</a:t>
            </a:r>
            <a:r>
              <a:rPr lang="en-US" dirty="0"/>
              <a:t> to complete the script.</a:t>
            </a:r>
          </a:p>
          <a:p>
            <a:endParaRPr lang="en-US" dirty="0"/>
          </a:p>
          <a:p>
            <a:r>
              <a:rPr lang="en-US" b="1" dirty="0"/>
              <a:t>Rotate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role of teacher</a:t>
            </a:r>
            <a:r>
              <a:rPr lang="en-US" dirty="0"/>
              <a:t> to someone else in the group, and try again using a different example.</a:t>
            </a:r>
          </a:p>
          <a:p>
            <a:endParaRPr lang="en-US" dirty="0"/>
          </a:p>
          <a:p>
            <a:r>
              <a:rPr lang="en-US" dirty="0"/>
              <a:t>In the following slides, there are examples of </a:t>
            </a:r>
            <a:r>
              <a:rPr lang="en-US" b="1" dirty="0"/>
              <a:t>different grade levels and content areas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538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EF133-0599-60BC-5C3E-CD6EADBC4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ogo">
            <a:extLst>
              <a:ext uri="{FF2B5EF4-FFF2-40B4-BE49-F238E27FC236}">
                <a16:creationId xmlns:a16="http://schemas.microsoft.com/office/drawing/2014/main" id="{86C7256D-96B9-2B00-0738-77E70CAEB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02"/>
            <a:ext cx="12192000" cy="18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A85498-A8E3-EE8B-8C9D-35F11BB72618}"/>
              </a:ext>
            </a:extLst>
          </p:cNvPr>
          <p:cNvGrpSpPr/>
          <p:nvPr/>
        </p:nvGrpSpPr>
        <p:grpSpPr>
          <a:xfrm>
            <a:off x="3764644" y="3246042"/>
            <a:ext cx="4669365" cy="2037257"/>
            <a:chOff x="7427766" y="220276"/>
            <a:chExt cx="1571413" cy="68561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D1B423-6535-0567-B8FD-C94CCF88E083}"/>
                </a:ext>
              </a:extLst>
            </p:cNvPr>
            <p:cNvSpPr txBox="1"/>
            <p:nvPr/>
          </p:nvSpPr>
          <p:spPr>
            <a:xfrm>
              <a:off x="7427766" y="220276"/>
              <a:ext cx="1571413" cy="341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accent2">
                      <a:lumMod val="75000"/>
                    </a:schemeClr>
                  </a:solidFill>
                  <a:latin typeface="Ink Free" panose="03080402000500000000" pitchFamily="66" charset="0"/>
                </a:rPr>
                <a:t>Math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C56224D-C078-B35E-087B-E351BAAE3F4F}"/>
                </a:ext>
              </a:extLst>
            </p:cNvPr>
            <p:cNvGrpSpPr/>
            <p:nvPr/>
          </p:nvGrpSpPr>
          <p:grpSpPr>
            <a:xfrm>
              <a:off x="7431043" y="546621"/>
              <a:ext cx="1561578" cy="359267"/>
              <a:chOff x="7431043" y="546621"/>
              <a:chExt cx="1561578" cy="359267"/>
            </a:xfrm>
          </p:grpSpPr>
          <p:pic>
            <p:nvPicPr>
              <p:cNvPr id="12" name="Picture 1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BB6D0CEC-A116-49F5-ABB6-29DBD995B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1043" y="546621"/>
                <a:ext cx="329184" cy="329184"/>
              </a:xfrm>
              <a:prstGeom prst="rect">
                <a:avLst/>
              </a:prstGeom>
            </p:spPr>
          </p:pic>
          <p:pic>
            <p:nvPicPr>
              <p:cNvPr id="13" name="Picture 1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7BA148D7-27CB-0FF7-B6DB-F8E70E1C4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9655" y="556744"/>
                <a:ext cx="329184" cy="329184"/>
              </a:xfrm>
              <a:prstGeom prst="rect">
                <a:avLst/>
              </a:prstGeom>
            </p:spPr>
          </p:pic>
          <p:pic>
            <p:nvPicPr>
              <p:cNvPr id="14" name="Picture 13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6913FB2A-591F-C6A1-2F4A-840CFB860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3437" y="555351"/>
                <a:ext cx="329184" cy="329184"/>
              </a:xfrm>
              <a:prstGeom prst="rect">
                <a:avLst/>
              </a:prstGeom>
            </p:spPr>
          </p:pic>
          <p:pic>
            <p:nvPicPr>
              <p:cNvPr id="15" name="Picture 1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09A9857C-C4BA-0940-1C4C-DADAAC29A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4825" y="576704"/>
                <a:ext cx="329184" cy="3291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94144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E081EE-7894-CFC1-86F6-E00605CE2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1C3F31E-FB3B-D57A-D479-62BB2D83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1645920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5AC3B4-7F01-2279-7E9A-638AB39C9BF0}"/>
              </a:ext>
            </a:extLst>
          </p:cNvPr>
          <p:cNvSpPr/>
          <p:nvPr/>
        </p:nvSpPr>
        <p:spPr>
          <a:xfrm>
            <a:off x="0" y="0"/>
            <a:ext cx="524919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96;p38">
            <a:extLst>
              <a:ext uri="{FF2B5EF4-FFF2-40B4-BE49-F238E27FC236}">
                <a16:creationId xmlns:a16="http://schemas.microsoft.com/office/drawing/2014/main" id="{120A43C4-2A31-5D38-2CCC-BD673631D52A}"/>
              </a:ext>
            </a:extLst>
          </p:cNvPr>
          <p:cNvSpPr txBox="1"/>
          <p:nvPr/>
        </p:nvSpPr>
        <p:spPr>
          <a:xfrm>
            <a:off x="0" y="0"/>
            <a:ext cx="5254171" cy="65248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Class, let’s pronounce this word out loud: (read vocabulary word out loud slowly).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Can everybody _______(signal)? Think about this question. When you are ready to finish this sentence, _______(stem), show me by _______ (undo the signal).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You are going to share with _______ (share) The person in your group that will go first is _______ (share).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I’m going to _______ (assess). It’s okay if you say what you said or what your partner said, as long as you use ________ (vocabulary word) in a complete sentence. I recommend you use the sentence stem, ________ (stem).</a:t>
            </a:r>
          </a:p>
        </p:txBody>
      </p:sp>
      <p:sp>
        <p:nvSpPr>
          <p:cNvPr id="6" name="Google Shape;1003;p38">
            <a:extLst>
              <a:ext uri="{FF2B5EF4-FFF2-40B4-BE49-F238E27FC236}">
                <a16:creationId xmlns:a16="http://schemas.microsoft.com/office/drawing/2014/main" id="{F4BB918D-5936-8009-9766-DFEAC23257F4}"/>
              </a:ext>
            </a:extLst>
          </p:cNvPr>
          <p:cNvSpPr txBox="1"/>
          <p:nvPr/>
        </p:nvSpPr>
        <p:spPr>
          <a:xfrm>
            <a:off x="5246842" y="-12740"/>
            <a:ext cx="67914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Question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What is </a:t>
            </a:r>
            <a:r>
              <a:rPr lang="en-US" sz="2200" b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lending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?</a:t>
            </a:r>
            <a:endParaRPr sz="2200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Stem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</a:t>
            </a:r>
            <a:r>
              <a:rPr lang="en-US" sz="2200" b="1" i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Lending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is…</a:t>
            </a:r>
            <a:endParaRPr sz="2200" b="1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B631520-2185-FE7A-8F57-068CC0E6303F}"/>
              </a:ext>
            </a:extLst>
          </p:cNvPr>
          <p:cNvCxnSpPr>
            <a:cxnSpLocks/>
          </p:cNvCxnSpPr>
          <p:nvPr/>
        </p:nvCxnSpPr>
        <p:spPr>
          <a:xfrm>
            <a:off x="5248019" y="0"/>
            <a:ext cx="0" cy="685800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logo.png">
            <a:extLst>
              <a:ext uri="{FF2B5EF4-FFF2-40B4-BE49-F238E27FC236}">
                <a16:creationId xmlns:a16="http://schemas.microsoft.com/office/drawing/2014/main" id="{45EA030C-903E-7C7F-9BA3-82153D1C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991" y="6611112"/>
            <a:ext cx="1995054" cy="241069"/>
          </a:xfrm>
          <a:prstGeom prst="rect">
            <a:avLst/>
          </a:prstGeom>
        </p:spPr>
      </p:pic>
      <p:pic>
        <p:nvPicPr>
          <p:cNvPr id="27" name="Picture 26" descr="se.png">
            <a:extLst>
              <a:ext uri="{FF2B5EF4-FFF2-40B4-BE49-F238E27FC236}">
                <a16:creationId xmlns:a16="http://schemas.microsoft.com/office/drawing/2014/main" id="{14BFED2A-F799-29A0-402C-9E330C6BB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7" y="6301629"/>
            <a:ext cx="555844" cy="31089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9036099-A4C1-12D2-DF84-B2509CCE4644}"/>
              </a:ext>
            </a:extLst>
          </p:cNvPr>
          <p:cNvCxnSpPr>
            <a:cxnSpLocks/>
          </p:cNvCxnSpPr>
          <p:nvPr/>
        </p:nvCxnSpPr>
        <p:spPr>
          <a:xfrm>
            <a:off x="5254171" y="1646377"/>
            <a:ext cx="693782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190E76-947A-902D-3088-3EAA92BC62A4}"/>
              </a:ext>
            </a:extLst>
          </p:cNvPr>
          <p:cNvSpPr txBox="1"/>
          <p:nvPr/>
        </p:nvSpPr>
        <p:spPr>
          <a:xfrm>
            <a:off x="5363161" y="1122728"/>
            <a:ext cx="9869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Signal: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681632-854C-D59D-3AC2-F80973F97907}"/>
              </a:ext>
            </a:extLst>
          </p:cNvPr>
          <p:cNvSpPr txBox="1"/>
          <p:nvPr/>
        </p:nvSpPr>
        <p:spPr>
          <a:xfrm>
            <a:off x="7032422" y="1122728"/>
            <a:ext cx="954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Share: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2C35B3-326A-BCC6-9D2D-65B637925A29}"/>
              </a:ext>
            </a:extLst>
          </p:cNvPr>
          <p:cNvSpPr txBox="1"/>
          <p:nvPr/>
        </p:nvSpPr>
        <p:spPr>
          <a:xfrm>
            <a:off x="10658630" y="1122728"/>
            <a:ext cx="10509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Assess: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B04B04-F1E9-C9ED-D97C-308ED319995C}"/>
              </a:ext>
            </a:extLst>
          </p:cNvPr>
          <p:cNvGrpSpPr/>
          <p:nvPr/>
        </p:nvGrpSpPr>
        <p:grpSpPr>
          <a:xfrm>
            <a:off x="7851683" y="1020527"/>
            <a:ext cx="986967" cy="623945"/>
            <a:chOff x="6228080" y="1883664"/>
            <a:chExt cx="795528" cy="502920"/>
          </a:xfrm>
        </p:grpSpPr>
        <p:pic>
          <p:nvPicPr>
            <p:cNvPr id="35" name="Picture 34" descr="partners.png">
              <a:extLst>
                <a:ext uri="{FF2B5EF4-FFF2-40B4-BE49-F238E27FC236}">
                  <a16:creationId xmlns:a16="http://schemas.microsoft.com/office/drawing/2014/main" id="{A50EB0C5-7D27-7DEE-CBEE-9431AD9E0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7516" y="1993392"/>
              <a:ext cx="676656" cy="274320"/>
            </a:xfrm>
            <a:prstGeom prst="rect">
              <a:avLst/>
            </a:prstGeom>
          </p:spPr>
        </p:pic>
        <p:pic>
          <p:nvPicPr>
            <p:cNvPr id="36" name="Picture 35" descr="bracket2_orange.png">
              <a:extLst>
                <a:ext uri="{FF2B5EF4-FFF2-40B4-BE49-F238E27FC236}">
                  <a16:creationId xmlns:a16="http://schemas.microsoft.com/office/drawing/2014/main" id="{68197DA7-69E9-7577-3798-F60563B80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8080" y="1883664"/>
              <a:ext cx="795528" cy="50292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61917A-3388-1345-381F-BC1F27D67C37}"/>
              </a:ext>
            </a:extLst>
          </p:cNvPr>
          <p:cNvGrpSpPr/>
          <p:nvPr/>
        </p:nvGrpSpPr>
        <p:grpSpPr>
          <a:xfrm>
            <a:off x="11553108" y="1020527"/>
            <a:ext cx="519954" cy="623945"/>
            <a:chOff x="6269228" y="3154680"/>
            <a:chExt cx="457200" cy="548640"/>
          </a:xfrm>
        </p:grpSpPr>
        <p:pic>
          <p:nvPicPr>
            <p:cNvPr id="38" name="Picture 37" descr="noun-wheel-of-fortune-1454005.png">
              <a:extLst>
                <a:ext uri="{FF2B5EF4-FFF2-40B4-BE49-F238E27FC236}">
                  <a16:creationId xmlns:a16="http://schemas.microsoft.com/office/drawing/2014/main" id="{C7AD7290-5D90-AD3E-9419-C98343D6E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9228" y="3154680"/>
              <a:ext cx="457200" cy="457200"/>
            </a:xfrm>
            <a:prstGeom prst="rect">
              <a:avLst/>
            </a:prstGeom>
          </p:spPr>
        </p:pic>
        <p:pic>
          <p:nvPicPr>
            <p:cNvPr id="39" name="Picture 38" descr="bracket4_orange.png">
              <a:extLst>
                <a:ext uri="{FF2B5EF4-FFF2-40B4-BE49-F238E27FC236}">
                  <a16:creationId xmlns:a16="http://schemas.microsoft.com/office/drawing/2014/main" id="{0A36C211-045D-810A-2B3E-05868E2A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0564" y="3154680"/>
              <a:ext cx="435864" cy="54864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8621146-253F-1AA4-BC2A-CEB9A3D18EC7}"/>
              </a:ext>
            </a:extLst>
          </p:cNvPr>
          <p:cNvSpPr txBox="1"/>
          <p:nvPr/>
        </p:nvSpPr>
        <p:spPr>
          <a:xfrm>
            <a:off x="8970554" y="1122728"/>
            <a:ext cx="1320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lang="en-US" sz="1600" i="1" dirty="0">
                <a:latin typeface="+mj-lt"/>
              </a:rPr>
              <a:t>Goes first</a:t>
            </a:r>
            <a:endParaRPr sz="1600" i="1" dirty="0">
              <a:latin typeface="+mj-lt"/>
            </a:endParaRPr>
          </a:p>
        </p:txBody>
      </p:sp>
      <p:pic>
        <p:nvPicPr>
          <p:cNvPr id="46" name="Picture 45" descr="noun-door-995125.png">
            <a:extLst>
              <a:ext uri="{FF2B5EF4-FFF2-40B4-BE49-F238E27FC236}">
                <a16:creationId xmlns:a16="http://schemas.microsoft.com/office/drawing/2014/main" id="{29AA941A-2590-D489-F0EC-61641A7B6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8109" y="1068844"/>
            <a:ext cx="453281" cy="453281"/>
          </a:xfrm>
          <a:prstGeom prst="rect">
            <a:avLst/>
          </a:prstGeom>
        </p:spPr>
      </p:pic>
      <p:pic>
        <p:nvPicPr>
          <p:cNvPr id="47" name="Picture 46" descr="noun-thumbs-up-2169240.png">
            <a:extLst>
              <a:ext uri="{FF2B5EF4-FFF2-40B4-BE49-F238E27FC236}">
                <a16:creationId xmlns:a16="http://schemas.microsoft.com/office/drawing/2014/main" id="{48390D57-9740-5A00-B3BC-E1DE04D693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2676" y="1016852"/>
            <a:ext cx="506403" cy="506403"/>
          </a:xfrm>
          <a:prstGeom prst="rect">
            <a:avLst/>
          </a:prstGeom>
        </p:spPr>
      </p:pic>
      <p:pic>
        <p:nvPicPr>
          <p:cNvPr id="48" name="Picture 47" descr="bracket1_orange.png">
            <a:extLst>
              <a:ext uri="{FF2B5EF4-FFF2-40B4-BE49-F238E27FC236}">
                <a16:creationId xmlns:a16="http://schemas.microsoft.com/office/drawing/2014/main" id="{A6C0DEFD-8BA9-649F-7DE7-821B8EB394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1294" y="1020484"/>
            <a:ext cx="709693" cy="556622"/>
          </a:xfrm>
          <a:prstGeom prst="rect">
            <a:avLst/>
          </a:prstGeom>
        </p:spPr>
      </p:pic>
      <p:pic>
        <p:nvPicPr>
          <p:cNvPr id="49" name="Picture 48" descr="bracket3_orange.png">
            <a:extLst>
              <a:ext uri="{FF2B5EF4-FFF2-40B4-BE49-F238E27FC236}">
                <a16:creationId xmlns:a16="http://schemas.microsoft.com/office/drawing/2014/main" id="{E669A734-ECF3-6B9B-F45F-B464C8E51E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382" y="1066322"/>
            <a:ext cx="481008" cy="4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18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57609F-5FAD-C975-467F-5BA45A309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988954B-29D1-EABA-06CC-0391E33CD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1645920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8A72A8-D8DF-7135-2B16-E6428355D439}"/>
              </a:ext>
            </a:extLst>
          </p:cNvPr>
          <p:cNvSpPr/>
          <p:nvPr/>
        </p:nvSpPr>
        <p:spPr>
          <a:xfrm>
            <a:off x="0" y="0"/>
            <a:ext cx="524919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96;p38">
            <a:extLst>
              <a:ext uri="{FF2B5EF4-FFF2-40B4-BE49-F238E27FC236}">
                <a16:creationId xmlns:a16="http://schemas.microsoft.com/office/drawing/2014/main" id="{38997313-8C37-5941-480A-0809C6EDD182}"/>
              </a:ext>
            </a:extLst>
          </p:cNvPr>
          <p:cNvSpPr txBox="1"/>
          <p:nvPr/>
        </p:nvSpPr>
        <p:spPr>
          <a:xfrm>
            <a:off x="0" y="0"/>
            <a:ext cx="5254171" cy="65248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Class, let’s pronounce this word out loud: (read vocabulary word out loud slowly).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Can everybody _______(signal)? Think about this question. When you are ready to finish this sentence, _______(stem), show me by _______ (undo the signal).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You are going to share with _______ (share) The person in your group that will go first is _______ (share).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I’m going to _______ (assess). It’s okay if you say what you said or what your partner said, as long as you use ________ (vocabulary word) in a complete sentence. I recommend you use the sentence stem, ________ (stem).</a:t>
            </a:r>
          </a:p>
        </p:txBody>
      </p:sp>
      <p:sp>
        <p:nvSpPr>
          <p:cNvPr id="6" name="Google Shape;1003;p38">
            <a:extLst>
              <a:ext uri="{FF2B5EF4-FFF2-40B4-BE49-F238E27FC236}">
                <a16:creationId xmlns:a16="http://schemas.microsoft.com/office/drawing/2014/main" id="{7B76FE6A-E5BF-280B-761F-A461D9CD2041}"/>
              </a:ext>
            </a:extLst>
          </p:cNvPr>
          <p:cNvSpPr txBox="1"/>
          <p:nvPr/>
        </p:nvSpPr>
        <p:spPr>
          <a:xfrm>
            <a:off x="5246842" y="-12740"/>
            <a:ext cx="67914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Question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What is the </a:t>
            </a:r>
            <a:r>
              <a:rPr lang="en-US" sz="2200" b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simplified form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?</a:t>
            </a:r>
            <a:endParaRPr sz="2200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lvl="0">
              <a:lnSpc>
                <a:spcPct val="150000"/>
              </a:lnSpc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Stem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The </a:t>
            </a:r>
            <a:r>
              <a:rPr lang="en-US" sz="2200" b="1" i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simplified form 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is…</a:t>
            </a:r>
            <a:endParaRPr sz="2200" b="1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D27AA07-CFFA-8981-4A4B-5E3A34DA2D97}"/>
              </a:ext>
            </a:extLst>
          </p:cNvPr>
          <p:cNvCxnSpPr>
            <a:cxnSpLocks/>
          </p:cNvCxnSpPr>
          <p:nvPr/>
        </p:nvCxnSpPr>
        <p:spPr>
          <a:xfrm>
            <a:off x="5248019" y="0"/>
            <a:ext cx="0" cy="685800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logo.png">
            <a:extLst>
              <a:ext uri="{FF2B5EF4-FFF2-40B4-BE49-F238E27FC236}">
                <a16:creationId xmlns:a16="http://schemas.microsoft.com/office/drawing/2014/main" id="{D060EE06-ED6F-EF3B-36DB-DAE442DB0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991" y="6611112"/>
            <a:ext cx="1995054" cy="241069"/>
          </a:xfrm>
          <a:prstGeom prst="rect">
            <a:avLst/>
          </a:prstGeom>
        </p:spPr>
      </p:pic>
      <p:pic>
        <p:nvPicPr>
          <p:cNvPr id="27" name="Picture 26" descr="se.png">
            <a:extLst>
              <a:ext uri="{FF2B5EF4-FFF2-40B4-BE49-F238E27FC236}">
                <a16:creationId xmlns:a16="http://schemas.microsoft.com/office/drawing/2014/main" id="{54FD93BD-FD43-788E-1F2D-08853A53A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7" y="6301629"/>
            <a:ext cx="555844" cy="310896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6E594E-ED3E-24B6-846E-8309AB4C15A9}"/>
              </a:ext>
            </a:extLst>
          </p:cNvPr>
          <p:cNvCxnSpPr>
            <a:cxnSpLocks/>
          </p:cNvCxnSpPr>
          <p:nvPr/>
        </p:nvCxnSpPr>
        <p:spPr>
          <a:xfrm>
            <a:off x="5254171" y="1646377"/>
            <a:ext cx="693782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6CF9FF6-8AB4-13EB-3A0B-4ACB7DE45440}"/>
              </a:ext>
            </a:extLst>
          </p:cNvPr>
          <p:cNvSpPr txBox="1"/>
          <p:nvPr/>
        </p:nvSpPr>
        <p:spPr>
          <a:xfrm>
            <a:off x="5363161" y="1122728"/>
            <a:ext cx="9869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Signal: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AD3290-BD20-6182-C2A2-B7980E2C59E2}"/>
              </a:ext>
            </a:extLst>
          </p:cNvPr>
          <p:cNvSpPr txBox="1"/>
          <p:nvPr/>
        </p:nvSpPr>
        <p:spPr>
          <a:xfrm>
            <a:off x="7032422" y="1122728"/>
            <a:ext cx="954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Share: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875B2B-2E2F-71BD-69CD-9CC1911D6F24}"/>
              </a:ext>
            </a:extLst>
          </p:cNvPr>
          <p:cNvSpPr txBox="1"/>
          <p:nvPr/>
        </p:nvSpPr>
        <p:spPr>
          <a:xfrm>
            <a:off x="10658630" y="1122728"/>
            <a:ext cx="10509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Assess: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55CFC21-7551-FCC3-6868-CE144F70FFB4}"/>
              </a:ext>
            </a:extLst>
          </p:cNvPr>
          <p:cNvGrpSpPr/>
          <p:nvPr/>
        </p:nvGrpSpPr>
        <p:grpSpPr>
          <a:xfrm>
            <a:off x="7851683" y="1020527"/>
            <a:ext cx="986967" cy="623945"/>
            <a:chOff x="6228080" y="1883664"/>
            <a:chExt cx="795528" cy="502920"/>
          </a:xfrm>
        </p:grpSpPr>
        <p:pic>
          <p:nvPicPr>
            <p:cNvPr id="44" name="Picture 43" descr="partners.png">
              <a:extLst>
                <a:ext uri="{FF2B5EF4-FFF2-40B4-BE49-F238E27FC236}">
                  <a16:creationId xmlns:a16="http://schemas.microsoft.com/office/drawing/2014/main" id="{B16B73E4-EAE4-12A7-CA76-4295C8190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7516" y="1993392"/>
              <a:ext cx="676656" cy="274320"/>
            </a:xfrm>
            <a:prstGeom prst="rect">
              <a:avLst/>
            </a:prstGeom>
          </p:spPr>
        </p:pic>
        <p:pic>
          <p:nvPicPr>
            <p:cNvPr id="45" name="Picture 44" descr="bracket2_orange.png">
              <a:extLst>
                <a:ext uri="{FF2B5EF4-FFF2-40B4-BE49-F238E27FC236}">
                  <a16:creationId xmlns:a16="http://schemas.microsoft.com/office/drawing/2014/main" id="{DCE9FCC3-618C-47AD-2520-4BD3F9192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8080" y="1883664"/>
              <a:ext cx="795528" cy="50292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4FACF35-4DF5-152E-BBF1-B9382B15574C}"/>
              </a:ext>
            </a:extLst>
          </p:cNvPr>
          <p:cNvGrpSpPr/>
          <p:nvPr/>
        </p:nvGrpSpPr>
        <p:grpSpPr>
          <a:xfrm>
            <a:off x="11553108" y="1020527"/>
            <a:ext cx="519954" cy="623945"/>
            <a:chOff x="6269228" y="3154680"/>
            <a:chExt cx="457200" cy="548640"/>
          </a:xfrm>
        </p:grpSpPr>
        <p:pic>
          <p:nvPicPr>
            <p:cNvPr id="47" name="Picture 46" descr="noun-wheel-of-fortune-1454005.png">
              <a:extLst>
                <a:ext uri="{FF2B5EF4-FFF2-40B4-BE49-F238E27FC236}">
                  <a16:creationId xmlns:a16="http://schemas.microsoft.com/office/drawing/2014/main" id="{5B7813F7-A145-6E60-18CB-A6143DB03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9228" y="3154680"/>
              <a:ext cx="457200" cy="457200"/>
            </a:xfrm>
            <a:prstGeom prst="rect">
              <a:avLst/>
            </a:prstGeom>
          </p:spPr>
        </p:pic>
        <p:pic>
          <p:nvPicPr>
            <p:cNvPr id="48" name="Picture 47" descr="bracket4_orange.png">
              <a:extLst>
                <a:ext uri="{FF2B5EF4-FFF2-40B4-BE49-F238E27FC236}">
                  <a16:creationId xmlns:a16="http://schemas.microsoft.com/office/drawing/2014/main" id="{D6993FC7-AC4D-DB5C-BAB8-64E93895A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0564" y="3154680"/>
              <a:ext cx="435864" cy="548640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B69AD3D-4561-1465-7252-A7A61F166D77}"/>
              </a:ext>
            </a:extLst>
          </p:cNvPr>
          <p:cNvSpPr txBox="1"/>
          <p:nvPr/>
        </p:nvSpPr>
        <p:spPr>
          <a:xfrm>
            <a:off x="8970554" y="1122728"/>
            <a:ext cx="1320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lang="en-US" sz="1600" i="1" dirty="0">
                <a:latin typeface="+mj-lt"/>
              </a:rPr>
              <a:t>Goes first</a:t>
            </a:r>
            <a:endParaRPr sz="1600" i="1" dirty="0">
              <a:latin typeface="+mj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029024-3500-4339-CFDC-A60A659557B3}"/>
              </a:ext>
            </a:extLst>
          </p:cNvPr>
          <p:cNvGrpSpPr/>
          <p:nvPr/>
        </p:nvGrpSpPr>
        <p:grpSpPr>
          <a:xfrm>
            <a:off x="6171294" y="1020484"/>
            <a:ext cx="709693" cy="556622"/>
            <a:chOff x="7403367" y="1280160"/>
            <a:chExt cx="466344" cy="365760"/>
          </a:xfrm>
        </p:grpSpPr>
        <p:pic>
          <p:nvPicPr>
            <p:cNvPr id="51" name="Picture 50" descr="noun-raise-hand-1471169.png">
              <a:extLst>
                <a:ext uri="{FF2B5EF4-FFF2-40B4-BE49-F238E27FC236}">
                  <a16:creationId xmlns:a16="http://schemas.microsoft.com/office/drawing/2014/main" id="{640113D7-34B8-86F7-6DF4-14FDF46D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39660" y="1280160"/>
              <a:ext cx="365760" cy="365760"/>
            </a:xfrm>
            <a:prstGeom prst="rect">
              <a:avLst/>
            </a:prstGeom>
          </p:spPr>
        </p:pic>
        <p:pic>
          <p:nvPicPr>
            <p:cNvPr id="52" name="Picture 51" descr="bracket1_orange.png">
              <a:extLst>
                <a:ext uri="{FF2B5EF4-FFF2-40B4-BE49-F238E27FC236}">
                  <a16:creationId xmlns:a16="http://schemas.microsoft.com/office/drawing/2014/main" id="{75E68BA8-B704-EDE7-37BE-BE942481D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3367" y="1280160"/>
              <a:ext cx="466344" cy="365760"/>
            </a:xfrm>
            <a:prstGeom prst="rect">
              <a:avLst/>
            </a:prstGeom>
          </p:spPr>
        </p:pic>
      </p:grpSp>
      <p:pic>
        <p:nvPicPr>
          <p:cNvPr id="53" name="Picture 52" descr="black-shoe.png">
            <a:extLst>
              <a:ext uri="{FF2B5EF4-FFF2-40B4-BE49-F238E27FC236}">
                <a16:creationId xmlns:a16="http://schemas.microsoft.com/office/drawing/2014/main" id="{6E21F929-243B-8A7B-9721-A5502DDA0E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2819" y="1078648"/>
            <a:ext cx="454270" cy="454271"/>
          </a:xfrm>
          <a:prstGeom prst="rect">
            <a:avLst/>
          </a:prstGeom>
        </p:spPr>
      </p:pic>
      <p:pic>
        <p:nvPicPr>
          <p:cNvPr id="54" name="Picture 53" descr="bracket3_orange.png">
            <a:extLst>
              <a:ext uri="{FF2B5EF4-FFF2-40B4-BE49-F238E27FC236}">
                <a16:creationId xmlns:a16="http://schemas.microsoft.com/office/drawing/2014/main" id="{164775BA-D18B-BA65-3568-51AA87B05B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382" y="1066322"/>
            <a:ext cx="481008" cy="4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27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72DF3A-5370-4E46-5FE6-D5DE1CEB9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6C2BEB6-273A-133A-D305-B8D703EC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1645920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169F2F-4E6D-8444-6D69-E6E95B5689B4}"/>
              </a:ext>
            </a:extLst>
          </p:cNvPr>
          <p:cNvSpPr/>
          <p:nvPr/>
        </p:nvSpPr>
        <p:spPr>
          <a:xfrm>
            <a:off x="0" y="0"/>
            <a:ext cx="524919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96;p38">
            <a:extLst>
              <a:ext uri="{FF2B5EF4-FFF2-40B4-BE49-F238E27FC236}">
                <a16:creationId xmlns:a16="http://schemas.microsoft.com/office/drawing/2014/main" id="{D068F16F-8392-C4B4-95F0-9AC821A87F38}"/>
              </a:ext>
            </a:extLst>
          </p:cNvPr>
          <p:cNvSpPr txBox="1"/>
          <p:nvPr/>
        </p:nvSpPr>
        <p:spPr>
          <a:xfrm>
            <a:off x="0" y="0"/>
            <a:ext cx="5254171" cy="65248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Class, let’s pronounce this word out loud: (read vocabulary word out loud slowly).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Can everybody _______(signal)? Think about this question. When you are ready to finish this sentence, _______(stem), show me by _______ (undo the signal).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You are going to share with _______ (share) The person in your group that will go first is _______ (share).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I’m going to _______ (assess). It’s okay if you say what you said or what your partner said, as long as you use ________ (vocabulary word) in a complete sentence. I recommend you use the sentence stem, ________ (stem).</a:t>
            </a:r>
          </a:p>
        </p:txBody>
      </p:sp>
      <p:sp>
        <p:nvSpPr>
          <p:cNvPr id="6" name="Google Shape;1003;p38">
            <a:extLst>
              <a:ext uri="{FF2B5EF4-FFF2-40B4-BE49-F238E27FC236}">
                <a16:creationId xmlns:a16="http://schemas.microsoft.com/office/drawing/2014/main" id="{0C4DE3B8-E0DD-6342-71E0-FFFF8905FB14}"/>
              </a:ext>
            </a:extLst>
          </p:cNvPr>
          <p:cNvSpPr txBox="1"/>
          <p:nvPr/>
        </p:nvSpPr>
        <p:spPr>
          <a:xfrm>
            <a:off x="5246842" y="-12740"/>
            <a:ext cx="67914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Question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What does the </a:t>
            </a:r>
            <a:r>
              <a:rPr lang="en-US" sz="2200" b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correlation coefficient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tell you?</a:t>
            </a:r>
            <a:endParaRPr sz="2200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Stem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The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correlation coefficient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tells you…</a:t>
            </a:r>
            <a:endParaRPr sz="2200" b="1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B985E15-7441-647C-40D8-C18ECAC5B2B2}"/>
              </a:ext>
            </a:extLst>
          </p:cNvPr>
          <p:cNvCxnSpPr>
            <a:cxnSpLocks/>
          </p:cNvCxnSpPr>
          <p:nvPr/>
        </p:nvCxnSpPr>
        <p:spPr>
          <a:xfrm>
            <a:off x="5248019" y="0"/>
            <a:ext cx="0" cy="685800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logo.png">
            <a:extLst>
              <a:ext uri="{FF2B5EF4-FFF2-40B4-BE49-F238E27FC236}">
                <a16:creationId xmlns:a16="http://schemas.microsoft.com/office/drawing/2014/main" id="{8A3EEE26-DAAA-04BF-A90D-4AF5A5C95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991" y="6611112"/>
            <a:ext cx="1995054" cy="241069"/>
          </a:xfrm>
          <a:prstGeom prst="rect">
            <a:avLst/>
          </a:prstGeom>
        </p:spPr>
      </p:pic>
      <p:pic>
        <p:nvPicPr>
          <p:cNvPr id="27" name="Picture 26" descr="se.png">
            <a:extLst>
              <a:ext uri="{FF2B5EF4-FFF2-40B4-BE49-F238E27FC236}">
                <a16:creationId xmlns:a16="http://schemas.microsoft.com/office/drawing/2014/main" id="{50887A81-705D-DC35-CB57-D952D59F6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7" y="6301629"/>
            <a:ext cx="555844" cy="31089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1F040F-9E6F-A1B9-4075-4617FC13C7FA}"/>
              </a:ext>
            </a:extLst>
          </p:cNvPr>
          <p:cNvCxnSpPr>
            <a:cxnSpLocks/>
          </p:cNvCxnSpPr>
          <p:nvPr/>
        </p:nvCxnSpPr>
        <p:spPr>
          <a:xfrm>
            <a:off x="5254171" y="1646377"/>
            <a:ext cx="693782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8CB5104-134F-211F-6C17-1A0D6FF4FB38}"/>
              </a:ext>
            </a:extLst>
          </p:cNvPr>
          <p:cNvSpPr txBox="1"/>
          <p:nvPr/>
        </p:nvSpPr>
        <p:spPr>
          <a:xfrm>
            <a:off x="5363161" y="1122728"/>
            <a:ext cx="9869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Signal: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7C59AA-2575-F3C2-DF25-119243535910}"/>
              </a:ext>
            </a:extLst>
          </p:cNvPr>
          <p:cNvSpPr txBox="1"/>
          <p:nvPr/>
        </p:nvSpPr>
        <p:spPr>
          <a:xfrm>
            <a:off x="7032422" y="1122728"/>
            <a:ext cx="954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Share: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8A89D1B-5B2E-EC84-FD5B-F7FE9836E8CD}"/>
              </a:ext>
            </a:extLst>
          </p:cNvPr>
          <p:cNvSpPr txBox="1"/>
          <p:nvPr/>
        </p:nvSpPr>
        <p:spPr>
          <a:xfrm>
            <a:off x="10658630" y="1122728"/>
            <a:ext cx="10509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Assess: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19300A-568B-02E2-505B-5ED06C69B021}"/>
              </a:ext>
            </a:extLst>
          </p:cNvPr>
          <p:cNvGrpSpPr/>
          <p:nvPr/>
        </p:nvGrpSpPr>
        <p:grpSpPr>
          <a:xfrm>
            <a:off x="7851683" y="1020527"/>
            <a:ext cx="986967" cy="623945"/>
            <a:chOff x="6228080" y="1883664"/>
            <a:chExt cx="795528" cy="502920"/>
          </a:xfrm>
        </p:grpSpPr>
        <p:pic>
          <p:nvPicPr>
            <p:cNvPr id="48" name="Picture 47" descr="partners.png">
              <a:extLst>
                <a:ext uri="{FF2B5EF4-FFF2-40B4-BE49-F238E27FC236}">
                  <a16:creationId xmlns:a16="http://schemas.microsoft.com/office/drawing/2014/main" id="{FFE8FC8A-27CB-2C1A-2732-BC1C7948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7516" y="1993392"/>
              <a:ext cx="676656" cy="274320"/>
            </a:xfrm>
            <a:prstGeom prst="rect">
              <a:avLst/>
            </a:prstGeom>
          </p:spPr>
        </p:pic>
        <p:pic>
          <p:nvPicPr>
            <p:cNvPr id="49" name="Picture 48" descr="bracket2_orange.png">
              <a:extLst>
                <a:ext uri="{FF2B5EF4-FFF2-40B4-BE49-F238E27FC236}">
                  <a16:creationId xmlns:a16="http://schemas.microsoft.com/office/drawing/2014/main" id="{DAC4E07E-3733-5CCC-C4D5-ACC326BDB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8080" y="1883664"/>
              <a:ext cx="795528" cy="50292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D03B8DF-1228-C9BD-88F0-7BD2A1E35B8A}"/>
              </a:ext>
            </a:extLst>
          </p:cNvPr>
          <p:cNvGrpSpPr/>
          <p:nvPr/>
        </p:nvGrpSpPr>
        <p:grpSpPr>
          <a:xfrm>
            <a:off x="11553108" y="1020527"/>
            <a:ext cx="519954" cy="623945"/>
            <a:chOff x="6269228" y="3154680"/>
            <a:chExt cx="457200" cy="548640"/>
          </a:xfrm>
        </p:grpSpPr>
        <p:pic>
          <p:nvPicPr>
            <p:cNvPr id="51" name="Picture 50" descr="noun-wheel-of-fortune-1454005.png">
              <a:extLst>
                <a:ext uri="{FF2B5EF4-FFF2-40B4-BE49-F238E27FC236}">
                  <a16:creationId xmlns:a16="http://schemas.microsoft.com/office/drawing/2014/main" id="{5A08ED2B-1C9A-3285-3A17-24167333C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9228" y="3154680"/>
              <a:ext cx="457200" cy="457200"/>
            </a:xfrm>
            <a:prstGeom prst="rect">
              <a:avLst/>
            </a:prstGeom>
          </p:spPr>
        </p:pic>
        <p:pic>
          <p:nvPicPr>
            <p:cNvPr id="52" name="Picture 51" descr="bracket4_orange.png">
              <a:extLst>
                <a:ext uri="{FF2B5EF4-FFF2-40B4-BE49-F238E27FC236}">
                  <a16:creationId xmlns:a16="http://schemas.microsoft.com/office/drawing/2014/main" id="{E13DE98C-921A-D4DE-7E4C-C70AB5A1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0564" y="3154680"/>
              <a:ext cx="435864" cy="548640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C5A2222-FB87-C475-04A7-DD1E598AD4A2}"/>
              </a:ext>
            </a:extLst>
          </p:cNvPr>
          <p:cNvSpPr txBox="1"/>
          <p:nvPr/>
        </p:nvSpPr>
        <p:spPr>
          <a:xfrm>
            <a:off x="8970554" y="1122728"/>
            <a:ext cx="1320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lang="en-US" sz="1600" i="1" dirty="0">
                <a:latin typeface="+mj-lt"/>
              </a:rPr>
              <a:t>Goes first</a:t>
            </a:r>
            <a:endParaRPr sz="1600" i="1" dirty="0">
              <a:latin typeface="+mj-lt"/>
            </a:endParaRPr>
          </a:p>
        </p:txBody>
      </p:sp>
      <p:pic>
        <p:nvPicPr>
          <p:cNvPr id="61" name="Picture 60" descr="noun-tshirt-139533.png">
            <a:extLst>
              <a:ext uri="{FF2B5EF4-FFF2-40B4-BE49-F238E27FC236}">
                <a16:creationId xmlns:a16="http://schemas.microsoft.com/office/drawing/2014/main" id="{DFE9A4AF-2417-EC92-D670-2322064F3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2656" y="1114240"/>
            <a:ext cx="406110" cy="406110"/>
          </a:xfrm>
          <a:prstGeom prst="rect">
            <a:avLst/>
          </a:prstGeom>
        </p:spPr>
      </p:pic>
      <p:pic>
        <p:nvPicPr>
          <p:cNvPr id="62" name="Picture 61" descr="noun-think-1730977.png">
            <a:extLst>
              <a:ext uri="{FF2B5EF4-FFF2-40B4-BE49-F238E27FC236}">
                <a16:creationId xmlns:a16="http://schemas.microsoft.com/office/drawing/2014/main" id="{D3B734DD-0C9B-9576-34FF-AFF3D773B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5144" y="1041161"/>
            <a:ext cx="552269" cy="552269"/>
          </a:xfrm>
          <a:prstGeom prst="rect">
            <a:avLst/>
          </a:prstGeom>
        </p:spPr>
      </p:pic>
      <p:pic>
        <p:nvPicPr>
          <p:cNvPr id="1025" name="Picture 1024" descr="bracket1_orange.png">
            <a:extLst>
              <a:ext uri="{FF2B5EF4-FFF2-40B4-BE49-F238E27FC236}">
                <a16:creationId xmlns:a16="http://schemas.microsoft.com/office/drawing/2014/main" id="{53152499-1FED-B199-CE67-1199BB074D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1294" y="1020484"/>
            <a:ext cx="709693" cy="556622"/>
          </a:xfrm>
          <a:prstGeom prst="rect">
            <a:avLst/>
          </a:prstGeom>
        </p:spPr>
      </p:pic>
      <p:pic>
        <p:nvPicPr>
          <p:cNvPr id="1027" name="Picture 1026" descr="bracket3_orange.png">
            <a:extLst>
              <a:ext uri="{FF2B5EF4-FFF2-40B4-BE49-F238E27FC236}">
                <a16:creationId xmlns:a16="http://schemas.microsoft.com/office/drawing/2014/main" id="{52F4D8F6-F502-14B8-76D0-03E7D47507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382" y="1066322"/>
            <a:ext cx="481008" cy="4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3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4448E-F20E-C4AF-13A5-847F0AB04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ogo">
            <a:extLst>
              <a:ext uri="{FF2B5EF4-FFF2-40B4-BE49-F238E27FC236}">
                <a16:creationId xmlns:a16="http://schemas.microsoft.com/office/drawing/2014/main" id="{C39D6595-4C9C-60FB-E154-1466E4BA7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02"/>
            <a:ext cx="12192000" cy="18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6143EF3-1ADE-D4C8-12FE-DC1B5D548BDA}"/>
              </a:ext>
            </a:extLst>
          </p:cNvPr>
          <p:cNvGrpSpPr/>
          <p:nvPr/>
        </p:nvGrpSpPr>
        <p:grpSpPr>
          <a:xfrm>
            <a:off x="3754873" y="3228704"/>
            <a:ext cx="4685456" cy="2054595"/>
            <a:chOff x="7572587" y="160156"/>
            <a:chExt cx="1571413" cy="68907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4DEE8FF-8874-B324-9B34-D1EBD3C25C0A}"/>
                </a:ext>
              </a:extLst>
            </p:cNvPr>
            <p:cNvGrpSpPr/>
            <p:nvPr/>
          </p:nvGrpSpPr>
          <p:grpSpPr>
            <a:xfrm>
              <a:off x="7575864" y="500293"/>
              <a:ext cx="1564858" cy="348935"/>
              <a:chOff x="7534512" y="592949"/>
              <a:chExt cx="1564858" cy="348935"/>
            </a:xfrm>
          </p:grpSpPr>
          <p:pic>
            <p:nvPicPr>
              <p:cNvPr id="26" name="Picture 2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62F8BCB-5FA8-377A-9BD3-7683CDD238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10" t="20789" r="20789" b="20210"/>
              <a:stretch/>
            </p:blipFill>
            <p:spPr>
              <a:xfrm>
                <a:off x="8770186" y="612700"/>
                <a:ext cx="329184" cy="329184"/>
              </a:xfrm>
              <a:prstGeom prst="rect">
                <a:avLst/>
              </a:prstGeom>
              <a:effectLst/>
            </p:spPr>
          </p:pic>
          <p:pic>
            <p:nvPicPr>
              <p:cNvPr id="27" name="Picture 26" descr="Icon&#10;&#10;Description automatically generated">
                <a:extLst>
                  <a:ext uri="{FF2B5EF4-FFF2-40B4-BE49-F238E27FC236}">
                    <a16:creationId xmlns:a16="http://schemas.microsoft.com/office/drawing/2014/main" id="{A70A1CC0-9C6A-9CEB-922B-CD2CD1772E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89" t="18359" r="18359" b="17389"/>
              <a:stretch/>
            </p:blipFill>
            <p:spPr>
              <a:xfrm>
                <a:off x="8358294" y="592949"/>
                <a:ext cx="329184" cy="329184"/>
              </a:xfrm>
              <a:prstGeom prst="rect">
                <a:avLst/>
              </a:prstGeom>
              <a:effectLst/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4CD811-6A1D-4DA5-C510-78BC4344F6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83" t="17765" r="17765" b="17983"/>
              <a:stretch/>
            </p:blipFill>
            <p:spPr>
              <a:xfrm>
                <a:off x="7534512" y="603072"/>
                <a:ext cx="329184" cy="329184"/>
              </a:xfrm>
              <a:prstGeom prst="rect">
                <a:avLst/>
              </a:prstGeom>
              <a:effectLst/>
            </p:spPr>
          </p:pic>
          <p:pic>
            <p:nvPicPr>
              <p:cNvPr id="29" name="Picture 28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FC3C4657-44E8-2D8A-1746-D79792E96B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73" t="29980" r="29980" b="29973"/>
              <a:stretch/>
            </p:blipFill>
            <p:spPr>
              <a:xfrm>
                <a:off x="7946403" y="603072"/>
                <a:ext cx="329184" cy="329184"/>
              </a:xfrm>
              <a:prstGeom prst="rect">
                <a:avLst/>
              </a:prstGeom>
              <a:effectLst/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98A493-1DD3-7E99-1BD7-E0F3DA888233}"/>
                </a:ext>
              </a:extLst>
            </p:cNvPr>
            <p:cNvSpPr txBox="1"/>
            <p:nvPr/>
          </p:nvSpPr>
          <p:spPr>
            <a:xfrm>
              <a:off x="7572587" y="160156"/>
              <a:ext cx="1571413" cy="354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  <a:latin typeface="Ink Free" panose="03080402000500000000" pitchFamily="66" charset="0"/>
                </a:rPr>
                <a:t>Science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24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5001CA-94C1-4656-F29B-7BB2E0382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42F53E7-A171-FEC0-3174-55A0FB53A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1645920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F265A0-38A6-B4AF-5F2A-B793F76747B7}"/>
              </a:ext>
            </a:extLst>
          </p:cNvPr>
          <p:cNvSpPr/>
          <p:nvPr/>
        </p:nvSpPr>
        <p:spPr>
          <a:xfrm>
            <a:off x="0" y="0"/>
            <a:ext cx="524919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96;p38">
            <a:extLst>
              <a:ext uri="{FF2B5EF4-FFF2-40B4-BE49-F238E27FC236}">
                <a16:creationId xmlns:a16="http://schemas.microsoft.com/office/drawing/2014/main" id="{40910702-7EED-A228-7035-79798B9DE7E0}"/>
              </a:ext>
            </a:extLst>
          </p:cNvPr>
          <p:cNvSpPr txBox="1"/>
          <p:nvPr/>
        </p:nvSpPr>
        <p:spPr>
          <a:xfrm>
            <a:off x="0" y="0"/>
            <a:ext cx="5254171" cy="65248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Class, let’s pronounce this word out loud: (read vocabulary word out loud slowly).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Can everybody _______(signal)? Think about this question. When you are ready to finish this sentence, _______(stem), show me by _______ (undo the signal).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You are going to share with _______ (share) The person in your group that will go first is _______ (share).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I’m going to _______ (assess). It’s okay if you say what you said or what your partner said, as long as you use ________ (vocabulary word) in a complete sentence. I recommend you use the sentence stem, ________ (stem).</a:t>
            </a:r>
          </a:p>
        </p:txBody>
      </p:sp>
      <p:sp>
        <p:nvSpPr>
          <p:cNvPr id="6" name="Google Shape;1003;p38">
            <a:extLst>
              <a:ext uri="{FF2B5EF4-FFF2-40B4-BE49-F238E27FC236}">
                <a16:creationId xmlns:a16="http://schemas.microsoft.com/office/drawing/2014/main" id="{07FF7C7A-40F2-BF13-5B27-9572A080AFD5}"/>
              </a:ext>
            </a:extLst>
          </p:cNvPr>
          <p:cNvSpPr txBox="1"/>
          <p:nvPr/>
        </p:nvSpPr>
        <p:spPr>
          <a:xfrm>
            <a:off x="5246842" y="-12740"/>
            <a:ext cx="67914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Question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How do </a:t>
            </a:r>
            <a:r>
              <a:rPr lang="en-US" sz="2200" b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fossils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form?</a:t>
            </a:r>
            <a:endParaRPr sz="2200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Stem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</a:t>
            </a:r>
            <a:r>
              <a:rPr lang="en-US" sz="2200" b="1" i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Fossils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form by…</a:t>
            </a:r>
            <a:endParaRPr sz="2200" b="1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545743-8A8E-FE65-814F-A6290C99AAA6}"/>
              </a:ext>
            </a:extLst>
          </p:cNvPr>
          <p:cNvCxnSpPr>
            <a:cxnSpLocks/>
          </p:cNvCxnSpPr>
          <p:nvPr/>
        </p:nvCxnSpPr>
        <p:spPr>
          <a:xfrm>
            <a:off x="5248019" y="0"/>
            <a:ext cx="0" cy="685800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logo.png">
            <a:extLst>
              <a:ext uri="{FF2B5EF4-FFF2-40B4-BE49-F238E27FC236}">
                <a16:creationId xmlns:a16="http://schemas.microsoft.com/office/drawing/2014/main" id="{01DFDEC6-0A48-49B4-EC1E-C9581CFDE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991" y="6611112"/>
            <a:ext cx="1995054" cy="241069"/>
          </a:xfrm>
          <a:prstGeom prst="rect">
            <a:avLst/>
          </a:prstGeom>
        </p:spPr>
      </p:pic>
      <p:pic>
        <p:nvPicPr>
          <p:cNvPr id="27" name="Picture 26" descr="se.png">
            <a:extLst>
              <a:ext uri="{FF2B5EF4-FFF2-40B4-BE49-F238E27FC236}">
                <a16:creationId xmlns:a16="http://schemas.microsoft.com/office/drawing/2014/main" id="{1EC629A7-DFE6-7AD3-953C-6A3AC5613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7" y="6301629"/>
            <a:ext cx="555844" cy="31089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56BA7FA-DCD7-CBCA-3E7C-0411C7B042B3}"/>
              </a:ext>
            </a:extLst>
          </p:cNvPr>
          <p:cNvCxnSpPr>
            <a:cxnSpLocks/>
          </p:cNvCxnSpPr>
          <p:nvPr/>
        </p:nvCxnSpPr>
        <p:spPr>
          <a:xfrm>
            <a:off x="5254171" y="1646377"/>
            <a:ext cx="693782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6D84C96-CEBD-248A-3F89-27153947D582}"/>
              </a:ext>
            </a:extLst>
          </p:cNvPr>
          <p:cNvSpPr txBox="1"/>
          <p:nvPr/>
        </p:nvSpPr>
        <p:spPr>
          <a:xfrm>
            <a:off x="5363161" y="1122728"/>
            <a:ext cx="9869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Signal: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C46D29-FF07-9896-FE5B-98F709A3E282}"/>
              </a:ext>
            </a:extLst>
          </p:cNvPr>
          <p:cNvSpPr txBox="1"/>
          <p:nvPr/>
        </p:nvSpPr>
        <p:spPr>
          <a:xfrm>
            <a:off x="7032422" y="1122728"/>
            <a:ext cx="954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Share: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B35D57-8C1C-027C-D786-1B0337C6CFC8}"/>
              </a:ext>
            </a:extLst>
          </p:cNvPr>
          <p:cNvSpPr txBox="1"/>
          <p:nvPr/>
        </p:nvSpPr>
        <p:spPr>
          <a:xfrm>
            <a:off x="10658630" y="1122728"/>
            <a:ext cx="10509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Assess: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24A832-69A0-0F92-8B45-96370662B3F0}"/>
              </a:ext>
            </a:extLst>
          </p:cNvPr>
          <p:cNvGrpSpPr/>
          <p:nvPr/>
        </p:nvGrpSpPr>
        <p:grpSpPr>
          <a:xfrm>
            <a:off x="7851683" y="1020527"/>
            <a:ext cx="986967" cy="623945"/>
            <a:chOff x="6228080" y="1883664"/>
            <a:chExt cx="795528" cy="502920"/>
          </a:xfrm>
        </p:grpSpPr>
        <p:pic>
          <p:nvPicPr>
            <p:cNvPr id="35" name="Picture 34" descr="partners.png">
              <a:extLst>
                <a:ext uri="{FF2B5EF4-FFF2-40B4-BE49-F238E27FC236}">
                  <a16:creationId xmlns:a16="http://schemas.microsoft.com/office/drawing/2014/main" id="{38412416-ED83-0762-1B75-0D8BA6D23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7516" y="1993392"/>
              <a:ext cx="676656" cy="274320"/>
            </a:xfrm>
            <a:prstGeom prst="rect">
              <a:avLst/>
            </a:prstGeom>
          </p:spPr>
        </p:pic>
        <p:pic>
          <p:nvPicPr>
            <p:cNvPr id="36" name="Picture 35" descr="bracket2_orange.png">
              <a:extLst>
                <a:ext uri="{FF2B5EF4-FFF2-40B4-BE49-F238E27FC236}">
                  <a16:creationId xmlns:a16="http://schemas.microsoft.com/office/drawing/2014/main" id="{EEDEF88A-92FC-73A1-B577-677FB21A5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8080" y="1883664"/>
              <a:ext cx="795528" cy="50292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4004C1-D60F-1E90-8160-09ABE4862D90}"/>
              </a:ext>
            </a:extLst>
          </p:cNvPr>
          <p:cNvGrpSpPr/>
          <p:nvPr/>
        </p:nvGrpSpPr>
        <p:grpSpPr>
          <a:xfrm>
            <a:off x="11553108" y="1020527"/>
            <a:ext cx="519954" cy="623945"/>
            <a:chOff x="6269228" y="3154680"/>
            <a:chExt cx="457200" cy="548640"/>
          </a:xfrm>
        </p:grpSpPr>
        <p:pic>
          <p:nvPicPr>
            <p:cNvPr id="38" name="Picture 37" descr="noun-wheel-of-fortune-1454005.png">
              <a:extLst>
                <a:ext uri="{FF2B5EF4-FFF2-40B4-BE49-F238E27FC236}">
                  <a16:creationId xmlns:a16="http://schemas.microsoft.com/office/drawing/2014/main" id="{42BE32F1-AF85-11D7-53CD-4D6433DC2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9228" y="3154680"/>
              <a:ext cx="457200" cy="457200"/>
            </a:xfrm>
            <a:prstGeom prst="rect">
              <a:avLst/>
            </a:prstGeom>
          </p:spPr>
        </p:pic>
        <p:pic>
          <p:nvPicPr>
            <p:cNvPr id="39" name="Picture 38" descr="bracket4_orange.png">
              <a:extLst>
                <a:ext uri="{FF2B5EF4-FFF2-40B4-BE49-F238E27FC236}">
                  <a16:creationId xmlns:a16="http://schemas.microsoft.com/office/drawing/2014/main" id="{25866925-1900-DD2A-CE92-E36D3E605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0564" y="3154680"/>
              <a:ext cx="435864" cy="54864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E6636F9-F83C-1A72-961D-3685D5BFD9D9}"/>
              </a:ext>
            </a:extLst>
          </p:cNvPr>
          <p:cNvSpPr txBox="1"/>
          <p:nvPr/>
        </p:nvSpPr>
        <p:spPr>
          <a:xfrm>
            <a:off x="8970554" y="1122728"/>
            <a:ext cx="1320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lang="en-US" sz="1600" i="1" dirty="0">
                <a:latin typeface="+mj-lt"/>
              </a:rPr>
              <a:t>Goes first</a:t>
            </a:r>
            <a:endParaRPr sz="1600" i="1" dirty="0">
              <a:latin typeface="+mj-lt"/>
            </a:endParaRPr>
          </a:p>
        </p:txBody>
      </p:sp>
      <p:pic>
        <p:nvPicPr>
          <p:cNvPr id="46" name="Picture 45" descr="noun-door-995125.png">
            <a:extLst>
              <a:ext uri="{FF2B5EF4-FFF2-40B4-BE49-F238E27FC236}">
                <a16:creationId xmlns:a16="http://schemas.microsoft.com/office/drawing/2014/main" id="{B1C558E1-557B-E350-C52B-0FBE152839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8109" y="1068844"/>
            <a:ext cx="453281" cy="453281"/>
          </a:xfrm>
          <a:prstGeom prst="rect">
            <a:avLst/>
          </a:prstGeom>
        </p:spPr>
      </p:pic>
      <p:pic>
        <p:nvPicPr>
          <p:cNvPr id="47" name="Picture 46" descr="noun-thumbs-up-2169240.png">
            <a:extLst>
              <a:ext uri="{FF2B5EF4-FFF2-40B4-BE49-F238E27FC236}">
                <a16:creationId xmlns:a16="http://schemas.microsoft.com/office/drawing/2014/main" id="{1AF11844-7675-E073-08DB-9049ABD532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2676" y="1016852"/>
            <a:ext cx="506403" cy="506403"/>
          </a:xfrm>
          <a:prstGeom prst="rect">
            <a:avLst/>
          </a:prstGeom>
        </p:spPr>
      </p:pic>
      <p:pic>
        <p:nvPicPr>
          <p:cNvPr id="48" name="Picture 47" descr="bracket1_orange.png">
            <a:extLst>
              <a:ext uri="{FF2B5EF4-FFF2-40B4-BE49-F238E27FC236}">
                <a16:creationId xmlns:a16="http://schemas.microsoft.com/office/drawing/2014/main" id="{89984478-4C23-4BB7-E626-827A91242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1294" y="1020484"/>
            <a:ext cx="709693" cy="556622"/>
          </a:xfrm>
          <a:prstGeom prst="rect">
            <a:avLst/>
          </a:prstGeom>
        </p:spPr>
      </p:pic>
      <p:pic>
        <p:nvPicPr>
          <p:cNvPr id="49" name="Picture 48" descr="bracket3_orange.png">
            <a:extLst>
              <a:ext uri="{FF2B5EF4-FFF2-40B4-BE49-F238E27FC236}">
                <a16:creationId xmlns:a16="http://schemas.microsoft.com/office/drawing/2014/main" id="{EAD2B050-5D26-F6C7-51A6-8A320121EB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382" y="1066322"/>
            <a:ext cx="481008" cy="4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45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FC3710-7447-421F-AC17-7109395AE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1004DB5-E77C-963A-EFAE-1E52B16D5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1645920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3058F7-4C51-FDE7-B5D4-AF7D7FC65C4B}"/>
              </a:ext>
            </a:extLst>
          </p:cNvPr>
          <p:cNvSpPr/>
          <p:nvPr/>
        </p:nvSpPr>
        <p:spPr>
          <a:xfrm>
            <a:off x="0" y="0"/>
            <a:ext cx="524919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96;p38">
            <a:extLst>
              <a:ext uri="{FF2B5EF4-FFF2-40B4-BE49-F238E27FC236}">
                <a16:creationId xmlns:a16="http://schemas.microsoft.com/office/drawing/2014/main" id="{DC813562-86C1-D503-78AE-49835D3BDF58}"/>
              </a:ext>
            </a:extLst>
          </p:cNvPr>
          <p:cNvSpPr txBox="1"/>
          <p:nvPr/>
        </p:nvSpPr>
        <p:spPr>
          <a:xfrm>
            <a:off x="0" y="0"/>
            <a:ext cx="5254171" cy="65248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Class, let’s pronounce this word out loud: (read vocabulary word out loud slowly).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Can everybody _______(signal)? Think about this question. When you are ready to finish this sentence, _______(stem), show me by _______ (undo the signal).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You are going to share with _______ (share) The person in your group that will go first is _______ (share).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I’m going to _______ (assess). It’s okay if you say what you said or what your partner said, as long as you use ________ (vocabulary word) in a complete sentence. I recommend you use the sentence stem, ________ (stem).</a:t>
            </a:r>
          </a:p>
        </p:txBody>
      </p:sp>
      <p:sp>
        <p:nvSpPr>
          <p:cNvPr id="6" name="Google Shape;1003;p38">
            <a:extLst>
              <a:ext uri="{FF2B5EF4-FFF2-40B4-BE49-F238E27FC236}">
                <a16:creationId xmlns:a16="http://schemas.microsoft.com/office/drawing/2014/main" id="{65128A4A-0766-0D7E-5C29-614217BFA0E9}"/>
              </a:ext>
            </a:extLst>
          </p:cNvPr>
          <p:cNvSpPr txBox="1"/>
          <p:nvPr/>
        </p:nvSpPr>
        <p:spPr>
          <a:xfrm>
            <a:off x="5246842" y="-12740"/>
            <a:ext cx="67914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Question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How is an </a:t>
            </a:r>
            <a:r>
              <a:rPr lang="en-US" sz="2200" b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artificial reef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formed?</a:t>
            </a:r>
            <a:endParaRPr sz="2200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lvl="0">
              <a:lnSpc>
                <a:spcPct val="150000"/>
              </a:lnSpc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Stem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An </a:t>
            </a:r>
            <a:r>
              <a:rPr lang="en-US" sz="2200" b="1" i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artificial reef 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is formed by…</a:t>
            </a:r>
            <a:endParaRPr sz="2200" b="1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E81AD2-22F3-DD8D-FE90-8B34971F9B53}"/>
              </a:ext>
            </a:extLst>
          </p:cNvPr>
          <p:cNvCxnSpPr>
            <a:cxnSpLocks/>
          </p:cNvCxnSpPr>
          <p:nvPr/>
        </p:nvCxnSpPr>
        <p:spPr>
          <a:xfrm>
            <a:off x="5248019" y="0"/>
            <a:ext cx="0" cy="685800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logo.png">
            <a:extLst>
              <a:ext uri="{FF2B5EF4-FFF2-40B4-BE49-F238E27FC236}">
                <a16:creationId xmlns:a16="http://schemas.microsoft.com/office/drawing/2014/main" id="{EF27710F-58A5-CE6D-4376-AA98B5538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991" y="6611112"/>
            <a:ext cx="1995054" cy="241069"/>
          </a:xfrm>
          <a:prstGeom prst="rect">
            <a:avLst/>
          </a:prstGeom>
        </p:spPr>
      </p:pic>
      <p:pic>
        <p:nvPicPr>
          <p:cNvPr id="27" name="Picture 26" descr="se.png">
            <a:extLst>
              <a:ext uri="{FF2B5EF4-FFF2-40B4-BE49-F238E27FC236}">
                <a16:creationId xmlns:a16="http://schemas.microsoft.com/office/drawing/2014/main" id="{B6F4BD2C-5F68-A93F-2BDC-027AF0493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7" y="6301629"/>
            <a:ext cx="555844" cy="310896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B2247DB-55EC-4531-E8B1-D51A3C6EB02B}"/>
              </a:ext>
            </a:extLst>
          </p:cNvPr>
          <p:cNvCxnSpPr>
            <a:cxnSpLocks/>
          </p:cNvCxnSpPr>
          <p:nvPr/>
        </p:nvCxnSpPr>
        <p:spPr>
          <a:xfrm>
            <a:off x="5254171" y="1646377"/>
            <a:ext cx="693782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C33B73D-A6C4-FE79-0081-C921B469F0C0}"/>
              </a:ext>
            </a:extLst>
          </p:cNvPr>
          <p:cNvSpPr txBox="1"/>
          <p:nvPr/>
        </p:nvSpPr>
        <p:spPr>
          <a:xfrm>
            <a:off x="5363161" y="1122728"/>
            <a:ext cx="9869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Signal: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B373CF-AB5E-B79D-C346-6839FC2C645B}"/>
              </a:ext>
            </a:extLst>
          </p:cNvPr>
          <p:cNvSpPr txBox="1"/>
          <p:nvPr/>
        </p:nvSpPr>
        <p:spPr>
          <a:xfrm>
            <a:off x="7032422" y="1122728"/>
            <a:ext cx="954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Share: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FB7F02-4FD0-46E4-E089-88557349A955}"/>
              </a:ext>
            </a:extLst>
          </p:cNvPr>
          <p:cNvSpPr txBox="1"/>
          <p:nvPr/>
        </p:nvSpPr>
        <p:spPr>
          <a:xfrm>
            <a:off x="10658630" y="1122728"/>
            <a:ext cx="10509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Assess: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E912B2-CC07-812B-84F6-EF7817141A6B}"/>
              </a:ext>
            </a:extLst>
          </p:cNvPr>
          <p:cNvGrpSpPr/>
          <p:nvPr/>
        </p:nvGrpSpPr>
        <p:grpSpPr>
          <a:xfrm>
            <a:off x="7851683" y="1020527"/>
            <a:ext cx="986967" cy="623945"/>
            <a:chOff x="6228080" y="1883664"/>
            <a:chExt cx="795528" cy="502920"/>
          </a:xfrm>
        </p:grpSpPr>
        <p:pic>
          <p:nvPicPr>
            <p:cNvPr id="44" name="Picture 43" descr="partners.png">
              <a:extLst>
                <a:ext uri="{FF2B5EF4-FFF2-40B4-BE49-F238E27FC236}">
                  <a16:creationId xmlns:a16="http://schemas.microsoft.com/office/drawing/2014/main" id="{CEFEFFDB-407D-F893-9B7B-AE45C8007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7516" y="1993392"/>
              <a:ext cx="676656" cy="274320"/>
            </a:xfrm>
            <a:prstGeom prst="rect">
              <a:avLst/>
            </a:prstGeom>
          </p:spPr>
        </p:pic>
        <p:pic>
          <p:nvPicPr>
            <p:cNvPr id="45" name="Picture 44" descr="bracket2_orange.png">
              <a:extLst>
                <a:ext uri="{FF2B5EF4-FFF2-40B4-BE49-F238E27FC236}">
                  <a16:creationId xmlns:a16="http://schemas.microsoft.com/office/drawing/2014/main" id="{745D675C-7155-2D6C-B26B-5E7BF390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8080" y="1883664"/>
              <a:ext cx="795528" cy="50292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CF1F485-4701-063A-4539-1FC78432DBAA}"/>
              </a:ext>
            </a:extLst>
          </p:cNvPr>
          <p:cNvGrpSpPr/>
          <p:nvPr/>
        </p:nvGrpSpPr>
        <p:grpSpPr>
          <a:xfrm>
            <a:off x="11553108" y="1020527"/>
            <a:ext cx="519954" cy="623945"/>
            <a:chOff x="6269228" y="3154680"/>
            <a:chExt cx="457200" cy="548640"/>
          </a:xfrm>
        </p:grpSpPr>
        <p:pic>
          <p:nvPicPr>
            <p:cNvPr id="47" name="Picture 46" descr="noun-wheel-of-fortune-1454005.png">
              <a:extLst>
                <a:ext uri="{FF2B5EF4-FFF2-40B4-BE49-F238E27FC236}">
                  <a16:creationId xmlns:a16="http://schemas.microsoft.com/office/drawing/2014/main" id="{3F941768-CD7A-52B2-2128-B57FE0444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9228" y="3154680"/>
              <a:ext cx="457200" cy="457200"/>
            </a:xfrm>
            <a:prstGeom prst="rect">
              <a:avLst/>
            </a:prstGeom>
          </p:spPr>
        </p:pic>
        <p:pic>
          <p:nvPicPr>
            <p:cNvPr id="48" name="Picture 47" descr="bracket4_orange.png">
              <a:extLst>
                <a:ext uri="{FF2B5EF4-FFF2-40B4-BE49-F238E27FC236}">
                  <a16:creationId xmlns:a16="http://schemas.microsoft.com/office/drawing/2014/main" id="{A0A6685E-AAF3-E73A-B975-8FE37BB14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0564" y="3154680"/>
              <a:ext cx="435864" cy="548640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8C82EF8-9DC4-687A-1519-E273BF491CCD}"/>
              </a:ext>
            </a:extLst>
          </p:cNvPr>
          <p:cNvSpPr txBox="1"/>
          <p:nvPr/>
        </p:nvSpPr>
        <p:spPr>
          <a:xfrm>
            <a:off x="8970554" y="1122728"/>
            <a:ext cx="1320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lang="en-US" sz="1600" i="1" dirty="0">
                <a:latin typeface="+mj-lt"/>
              </a:rPr>
              <a:t>Goes first</a:t>
            </a:r>
            <a:endParaRPr sz="1600" i="1" dirty="0">
              <a:latin typeface="+mj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9C45E80-958D-5A5D-CB4E-FC28575BC8F3}"/>
              </a:ext>
            </a:extLst>
          </p:cNvPr>
          <p:cNvGrpSpPr/>
          <p:nvPr/>
        </p:nvGrpSpPr>
        <p:grpSpPr>
          <a:xfrm>
            <a:off x="6171294" y="1020484"/>
            <a:ext cx="709693" cy="556622"/>
            <a:chOff x="7403367" y="1280160"/>
            <a:chExt cx="466344" cy="365760"/>
          </a:xfrm>
        </p:grpSpPr>
        <p:pic>
          <p:nvPicPr>
            <p:cNvPr id="51" name="Picture 50" descr="noun-raise-hand-1471169.png">
              <a:extLst>
                <a:ext uri="{FF2B5EF4-FFF2-40B4-BE49-F238E27FC236}">
                  <a16:creationId xmlns:a16="http://schemas.microsoft.com/office/drawing/2014/main" id="{C2D158CF-4BCA-86B5-33BA-5D215630E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39660" y="1280160"/>
              <a:ext cx="365760" cy="365760"/>
            </a:xfrm>
            <a:prstGeom prst="rect">
              <a:avLst/>
            </a:prstGeom>
          </p:spPr>
        </p:pic>
        <p:pic>
          <p:nvPicPr>
            <p:cNvPr id="52" name="Picture 51" descr="bracket1_orange.png">
              <a:extLst>
                <a:ext uri="{FF2B5EF4-FFF2-40B4-BE49-F238E27FC236}">
                  <a16:creationId xmlns:a16="http://schemas.microsoft.com/office/drawing/2014/main" id="{94E2B8C1-B19A-EA58-050C-EFFA33A9A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3367" y="1280160"/>
              <a:ext cx="466344" cy="365760"/>
            </a:xfrm>
            <a:prstGeom prst="rect">
              <a:avLst/>
            </a:prstGeom>
          </p:spPr>
        </p:pic>
      </p:grpSp>
      <p:pic>
        <p:nvPicPr>
          <p:cNvPr id="53" name="Picture 52" descr="black-shoe.png">
            <a:extLst>
              <a:ext uri="{FF2B5EF4-FFF2-40B4-BE49-F238E27FC236}">
                <a16:creationId xmlns:a16="http://schemas.microsoft.com/office/drawing/2014/main" id="{72450F5C-532A-6D36-8273-64CE43DD3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2819" y="1078648"/>
            <a:ext cx="454270" cy="454271"/>
          </a:xfrm>
          <a:prstGeom prst="rect">
            <a:avLst/>
          </a:prstGeom>
        </p:spPr>
      </p:pic>
      <p:pic>
        <p:nvPicPr>
          <p:cNvPr id="54" name="Picture 53" descr="bracket3_orange.png">
            <a:extLst>
              <a:ext uri="{FF2B5EF4-FFF2-40B4-BE49-F238E27FC236}">
                <a16:creationId xmlns:a16="http://schemas.microsoft.com/office/drawing/2014/main" id="{2F1B9F65-1172-1B41-6A4E-E74A5A66F2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382" y="1066322"/>
            <a:ext cx="481008" cy="4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5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725B4A-DC10-EDBE-5698-775E41183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F6ACBE1-7E39-D362-F9B9-1EF55CAF4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1645920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0AB61-C337-4302-9290-749EC8051824}"/>
              </a:ext>
            </a:extLst>
          </p:cNvPr>
          <p:cNvSpPr/>
          <p:nvPr/>
        </p:nvSpPr>
        <p:spPr>
          <a:xfrm>
            <a:off x="0" y="0"/>
            <a:ext cx="524919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96;p38">
            <a:extLst>
              <a:ext uri="{FF2B5EF4-FFF2-40B4-BE49-F238E27FC236}">
                <a16:creationId xmlns:a16="http://schemas.microsoft.com/office/drawing/2014/main" id="{1B5390B9-CB2B-D21F-F585-D2D3240E58E2}"/>
              </a:ext>
            </a:extLst>
          </p:cNvPr>
          <p:cNvSpPr txBox="1"/>
          <p:nvPr/>
        </p:nvSpPr>
        <p:spPr>
          <a:xfrm>
            <a:off x="0" y="0"/>
            <a:ext cx="5254171" cy="65248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Class, let’s pronounce this word out loud: (read vocabulary word out loud slowly).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Can everybody _______(signal)? Think about this question. When you are ready to finish this sentence, _______(stem), show me by _______ (undo the signal).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You are going to share with _______ (share) The person in your group that will go first is _______ (share).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I’m going to _______ (assess). It’s okay if you say what you said or what your partner said, as long as you use ________ (vocabulary word) in a complete sentence. I recommend you use the sentence stem, ________ (stem).</a:t>
            </a:r>
          </a:p>
        </p:txBody>
      </p:sp>
      <p:sp>
        <p:nvSpPr>
          <p:cNvPr id="6" name="Google Shape;1003;p38">
            <a:extLst>
              <a:ext uri="{FF2B5EF4-FFF2-40B4-BE49-F238E27FC236}">
                <a16:creationId xmlns:a16="http://schemas.microsoft.com/office/drawing/2014/main" id="{778EDB6D-EF36-AB86-CCFD-F8095A50BF26}"/>
              </a:ext>
            </a:extLst>
          </p:cNvPr>
          <p:cNvSpPr txBox="1"/>
          <p:nvPr/>
        </p:nvSpPr>
        <p:spPr>
          <a:xfrm>
            <a:off x="5246842" y="-12740"/>
            <a:ext cx="67914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Question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What occurs during </a:t>
            </a:r>
            <a:r>
              <a:rPr lang="en-US" sz="2200" b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carbon fixation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?</a:t>
            </a:r>
            <a:endParaRPr sz="2200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Stem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During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carbon fixation</a:t>
            </a:r>
            <a:r>
              <a:rPr lang="en-US" sz="2200" i="1" dirty="0">
                <a:latin typeface="+mj-lt"/>
                <a:ea typeface="Open Sans"/>
                <a:cs typeface="Open Sans"/>
                <a:sym typeface="Open Sans"/>
              </a:rPr>
              <a:t>,</a:t>
            </a:r>
            <a:r>
              <a:rPr lang="en-US" sz="2200" b="1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…</a:t>
            </a:r>
            <a:endParaRPr sz="2200" b="1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36A78A-929B-481F-C9A3-341091C741CB}"/>
              </a:ext>
            </a:extLst>
          </p:cNvPr>
          <p:cNvCxnSpPr>
            <a:cxnSpLocks/>
          </p:cNvCxnSpPr>
          <p:nvPr/>
        </p:nvCxnSpPr>
        <p:spPr>
          <a:xfrm>
            <a:off x="5248019" y="0"/>
            <a:ext cx="0" cy="685800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logo.png">
            <a:extLst>
              <a:ext uri="{FF2B5EF4-FFF2-40B4-BE49-F238E27FC236}">
                <a16:creationId xmlns:a16="http://schemas.microsoft.com/office/drawing/2014/main" id="{E76C564F-63CC-67F8-DE71-4EE59CCD4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991" y="6611112"/>
            <a:ext cx="1995054" cy="241069"/>
          </a:xfrm>
          <a:prstGeom prst="rect">
            <a:avLst/>
          </a:prstGeom>
        </p:spPr>
      </p:pic>
      <p:pic>
        <p:nvPicPr>
          <p:cNvPr id="27" name="Picture 26" descr="se.png">
            <a:extLst>
              <a:ext uri="{FF2B5EF4-FFF2-40B4-BE49-F238E27FC236}">
                <a16:creationId xmlns:a16="http://schemas.microsoft.com/office/drawing/2014/main" id="{3CA5534D-7333-8FFA-CCD5-FAD8B27A4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7" y="6301629"/>
            <a:ext cx="555844" cy="31089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EB4AFE-30D7-5577-00A2-F3D5DB79A9B2}"/>
              </a:ext>
            </a:extLst>
          </p:cNvPr>
          <p:cNvCxnSpPr>
            <a:cxnSpLocks/>
          </p:cNvCxnSpPr>
          <p:nvPr/>
        </p:nvCxnSpPr>
        <p:spPr>
          <a:xfrm>
            <a:off x="5254171" y="1646377"/>
            <a:ext cx="693782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6AE718E-B810-E69A-FFEF-D9A0FC5F6392}"/>
              </a:ext>
            </a:extLst>
          </p:cNvPr>
          <p:cNvSpPr txBox="1"/>
          <p:nvPr/>
        </p:nvSpPr>
        <p:spPr>
          <a:xfrm>
            <a:off x="5363161" y="1122728"/>
            <a:ext cx="9869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Signal: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156124-A908-D5A2-F9A0-AB5B1BA331FC}"/>
              </a:ext>
            </a:extLst>
          </p:cNvPr>
          <p:cNvSpPr txBox="1"/>
          <p:nvPr/>
        </p:nvSpPr>
        <p:spPr>
          <a:xfrm>
            <a:off x="7032422" y="1122728"/>
            <a:ext cx="954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Share: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5B2B658-4914-160A-CBBC-E58A49C302C0}"/>
              </a:ext>
            </a:extLst>
          </p:cNvPr>
          <p:cNvSpPr txBox="1"/>
          <p:nvPr/>
        </p:nvSpPr>
        <p:spPr>
          <a:xfrm>
            <a:off x="10658630" y="1122728"/>
            <a:ext cx="10509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Assess: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9D75616-BE82-22CE-ADEE-1B09B33A1D46}"/>
              </a:ext>
            </a:extLst>
          </p:cNvPr>
          <p:cNvGrpSpPr/>
          <p:nvPr/>
        </p:nvGrpSpPr>
        <p:grpSpPr>
          <a:xfrm>
            <a:off x="7851683" y="1020527"/>
            <a:ext cx="986967" cy="623945"/>
            <a:chOff x="6228080" y="1883664"/>
            <a:chExt cx="795528" cy="502920"/>
          </a:xfrm>
        </p:grpSpPr>
        <p:pic>
          <p:nvPicPr>
            <p:cNvPr id="48" name="Picture 47" descr="partners.png">
              <a:extLst>
                <a:ext uri="{FF2B5EF4-FFF2-40B4-BE49-F238E27FC236}">
                  <a16:creationId xmlns:a16="http://schemas.microsoft.com/office/drawing/2014/main" id="{60805493-C604-E125-7171-8359A2A33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7516" y="1993392"/>
              <a:ext cx="676656" cy="274320"/>
            </a:xfrm>
            <a:prstGeom prst="rect">
              <a:avLst/>
            </a:prstGeom>
          </p:spPr>
        </p:pic>
        <p:pic>
          <p:nvPicPr>
            <p:cNvPr id="49" name="Picture 48" descr="bracket2_orange.png">
              <a:extLst>
                <a:ext uri="{FF2B5EF4-FFF2-40B4-BE49-F238E27FC236}">
                  <a16:creationId xmlns:a16="http://schemas.microsoft.com/office/drawing/2014/main" id="{8AA609DB-9645-76D9-062D-1741C2D22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8080" y="1883664"/>
              <a:ext cx="795528" cy="50292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480B268-EF3C-A5AE-B355-84330D00A299}"/>
              </a:ext>
            </a:extLst>
          </p:cNvPr>
          <p:cNvGrpSpPr/>
          <p:nvPr/>
        </p:nvGrpSpPr>
        <p:grpSpPr>
          <a:xfrm>
            <a:off x="11553108" y="1020527"/>
            <a:ext cx="519954" cy="623945"/>
            <a:chOff x="6269228" y="3154680"/>
            <a:chExt cx="457200" cy="548640"/>
          </a:xfrm>
        </p:grpSpPr>
        <p:pic>
          <p:nvPicPr>
            <p:cNvPr id="51" name="Picture 50" descr="noun-wheel-of-fortune-1454005.png">
              <a:extLst>
                <a:ext uri="{FF2B5EF4-FFF2-40B4-BE49-F238E27FC236}">
                  <a16:creationId xmlns:a16="http://schemas.microsoft.com/office/drawing/2014/main" id="{9AD2D56A-AE42-1B03-7575-3278AEBC0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9228" y="3154680"/>
              <a:ext cx="457200" cy="457200"/>
            </a:xfrm>
            <a:prstGeom prst="rect">
              <a:avLst/>
            </a:prstGeom>
          </p:spPr>
        </p:pic>
        <p:pic>
          <p:nvPicPr>
            <p:cNvPr id="52" name="Picture 51" descr="bracket4_orange.png">
              <a:extLst>
                <a:ext uri="{FF2B5EF4-FFF2-40B4-BE49-F238E27FC236}">
                  <a16:creationId xmlns:a16="http://schemas.microsoft.com/office/drawing/2014/main" id="{AD11A38C-E424-D720-3F14-54A1F9BBC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0564" y="3154680"/>
              <a:ext cx="435864" cy="548640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23A36D2-C318-EEAD-A09D-442839358B7E}"/>
              </a:ext>
            </a:extLst>
          </p:cNvPr>
          <p:cNvSpPr txBox="1"/>
          <p:nvPr/>
        </p:nvSpPr>
        <p:spPr>
          <a:xfrm>
            <a:off x="8970554" y="1122728"/>
            <a:ext cx="1320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lang="en-US" sz="1600" i="1" dirty="0">
                <a:latin typeface="+mj-lt"/>
              </a:rPr>
              <a:t>Goes first</a:t>
            </a:r>
            <a:endParaRPr sz="1600" i="1" dirty="0">
              <a:latin typeface="+mj-lt"/>
            </a:endParaRPr>
          </a:p>
        </p:txBody>
      </p:sp>
      <p:pic>
        <p:nvPicPr>
          <p:cNvPr id="61" name="Picture 60" descr="noun-tshirt-139533.png">
            <a:extLst>
              <a:ext uri="{FF2B5EF4-FFF2-40B4-BE49-F238E27FC236}">
                <a16:creationId xmlns:a16="http://schemas.microsoft.com/office/drawing/2014/main" id="{2FFD3F64-FCFE-AADB-1649-8EC189617C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2656" y="1114240"/>
            <a:ext cx="406110" cy="406110"/>
          </a:xfrm>
          <a:prstGeom prst="rect">
            <a:avLst/>
          </a:prstGeom>
        </p:spPr>
      </p:pic>
      <p:pic>
        <p:nvPicPr>
          <p:cNvPr id="62" name="Picture 61" descr="noun-think-1730977.png">
            <a:extLst>
              <a:ext uri="{FF2B5EF4-FFF2-40B4-BE49-F238E27FC236}">
                <a16:creationId xmlns:a16="http://schemas.microsoft.com/office/drawing/2014/main" id="{BC57A79F-652A-FEB4-13B1-86B6BF4882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5144" y="1041161"/>
            <a:ext cx="552269" cy="552269"/>
          </a:xfrm>
          <a:prstGeom prst="rect">
            <a:avLst/>
          </a:prstGeom>
        </p:spPr>
      </p:pic>
      <p:pic>
        <p:nvPicPr>
          <p:cNvPr id="1025" name="Picture 1024" descr="bracket1_orange.png">
            <a:extLst>
              <a:ext uri="{FF2B5EF4-FFF2-40B4-BE49-F238E27FC236}">
                <a16:creationId xmlns:a16="http://schemas.microsoft.com/office/drawing/2014/main" id="{9B054D04-9528-3F06-448D-E668CC6574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1294" y="1020484"/>
            <a:ext cx="709693" cy="556622"/>
          </a:xfrm>
          <a:prstGeom prst="rect">
            <a:avLst/>
          </a:prstGeom>
        </p:spPr>
      </p:pic>
      <p:pic>
        <p:nvPicPr>
          <p:cNvPr id="1027" name="Picture 1026" descr="bracket3_orange.png">
            <a:extLst>
              <a:ext uri="{FF2B5EF4-FFF2-40B4-BE49-F238E27FC236}">
                <a16:creationId xmlns:a16="http://schemas.microsoft.com/office/drawing/2014/main" id="{76AA02E2-9A59-4B5B-CC48-C97CEDA04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382" y="1066322"/>
            <a:ext cx="481008" cy="4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4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82E2CE7-74A8-3702-0603-81538B09AE36}"/>
              </a:ext>
            </a:extLst>
          </p:cNvPr>
          <p:cNvGrpSpPr/>
          <p:nvPr/>
        </p:nvGrpSpPr>
        <p:grpSpPr>
          <a:xfrm>
            <a:off x="3751671" y="3260689"/>
            <a:ext cx="4688658" cy="1843087"/>
            <a:chOff x="7172773" y="95055"/>
            <a:chExt cx="1971227" cy="77487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442A86-14D7-A56A-6245-59E60B2D6236}"/>
                </a:ext>
              </a:extLst>
            </p:cNvPr>
            <p:cNvSpPr txBox="1"/>
            <p:nvPr/>
          </p:nvSpPr>
          <p:spPr>
            <a:xfrm>
              <a:off x="7172773" y="95055"/>
              <a:ext cx="1971227" cy="427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bg1"/>
                    </a:glow>
                  </a:effectLst>
                  <a:latin typeface="Ink Free" panose="03080402000500000000" pitchFamily="66" charset="0"/>
                </a:defRPr>
              </a:lvl1pPr>
            </a:lstStyle>
            <a:p>
              <a:pPr algn="ctr"/>
              <a:r>
                <a:rPr lang="en-US" sz="6000" dirty="0">
                  <a:solidFill>
                    <a:schemeClr val="accent1">
                      <a:lumMod val="75000"/>
                    </a:schemeClr>
                  </a:solidFill>
                  <a:effectLst/>
                </a:rPr>
                <a:t>Social Studies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2826CC8-DB86-A856-2D5C-4E89C4543934}"/>
                </a:ext>
              </a:extLst>
            </p:cNvPr>
            <p:cNvGrpSpPr/>
            <p:nvPr/>
          </p:nvGrpSpPr>
          <p:grpSpPr>
            <a:xfrm>
              <a:off x="7510474" y="512769"/>
              <a:ext cx="1438136" cy="357165"/>
              <a:chOff x="7510474" y="546621"/>
              <a:chExt cx="1438136" cy="357165"/>
            </a:xfrm>
          </p:grpSpPr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61E70D7-170A-091D-7E30-4510ABE032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33" t="18984" r="18983" b="19432"/>
              <a:stretch/>
            </p:blipFill>
            <p:spPr>
              <a:xfrm>
                <a:off x="7880290" y="546621"/>
                <a:ext cx="346828" cy="346828"/>
              </a:xfrm>
              <a:prstGeom prst="rect">
                <a:avLst/>
              </a:prstGeom>
              <a:effectLst/>
            </p:spPr>
          </p:pic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950422C-B70D-1BE1-7732-E0445CD457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84" t="18984" r="18984" b="18984"/>
              <a:stretch/>
            </p:blipFill>
            <p:spPr>
              <a:xfrm>
                <a:off x="8264072" y="561722"/>
                <a:ext cx="318401" cy="318401"/>
              </a:xfrm>
              <a:prstGeom prst="rect">
                <a:avLst/>
              </a:prstGeom>
              <a:effectLst/>
            </p:spPr>
          </p:pic>
          <p:pic>
            <p:nvPicPr>
              <p:cNvPr id="8" name="Picture 7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345F25A3-40D6-0679-B9C4-B53355BCED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33" t="21464" r="21464" b="19433"/>
              <a:stretch/>
            </p:blipFill>
            <p:spPr>
              <a:xfrm>
                <a:off x="7510474" y="561722"/>
                <a:ext cx="332862" cy="332862"/>
              </a:xfrm>
              <a:prstGeom prst="rect">
                <a:avLst/>
              </a:prstGeom>
              <a:effectLst/>
            </p:spPr>
          </p:pic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47B55B83-E786-55F9-1118-9A90A58BF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33" t="13103" r="13102" b="14132"/>
              <a:stretch/>
            </p:blipFill>
            <p:spPr>
              <a:xfrm>
                <a:off x="8619426" y="574602"/>
                <a:ext cx="329184" cy="329184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4098" name="Picture 2" descr="Logo">
            <a:extLst>
              <a:ext uri="{FF2B5EF4-FFF2-40B4-BE49-F238E27FC236}">
                <a16:creationId xmlns:a16="http://schemas.microsoft.com/office/drawing/2014/main" id="{056F5CBE-A64B-4E30-C229-08A691FC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02"/>
            <a:ext cx="12192000" cy="18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27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E184F4-6751-B3A0-E4C1-5507ABE39BB1}"/>
              </a:ext>
            </a:extLst>
          </p:cNvPr>
          <p:cNvSpPr/>
          <p:nvPr/>
        </p:nvSpPr>
        <p:spPr>
          <a:xfrm>
            <a:off x="0" y="0"/>
            <a:ext cx="524919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96;p38">
            <a:extLst>
              <a:ext uri="{FF2B5EF4-FFF2-40B4-BE49-F238E27FC236}">
                <a16:creationId xmlns:a16="http://schemas.microsoft.com/office/drawing/2014/main" id="{BEDDEBA7-F065-E318-2A79-499792C3EA87}"/>
              </a:ext>
            </a:extLst>
          </p:cNvPr>
          <p:cNvSpPr txBox="1"/>
          <p:nvPr/>
        </p:nvSpPr>
        <p:spPr>
          <a:xfrm>
            <a:off x="0" y="0"/>
            <a:ext cx="5254171" cy="65248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Class, let’s pronounce this word out loud: (read vocabulary word out loud slowly).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Can everybody _______(signal)? Think about this question. When you are ready to finish this sentence, _______(stem), show me by _______ (undo the signal).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You are going to share with _______ (share) The person in your group that will go first is _______ (share).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I’m going to _______ (assess). It’s okay if you say what you said or what your partner said, as long as you use ________ (vocabulary word) in a complete sentence. I recommend you use the sentence stem, ________ (stem).</a:t>
            </a:r>
          </a:p>
        </p:txBody>
      </p:sp>
      <p:sp>
        <p:nvSpPr>
          <p:cNvPr id="6" name="Google Shape;1003;p38">
            <a:extLst>
              <a:ext uri="{FF2B5EF4-FFF2-40B4-BE49-F238E27FC236}">
                <a16:creationId xmlns:a16="http://schemas.microsoft.com/office/drawing/2014/main" id="{7AD893D4-295C-3C85-1AF3-064B8457C570}"/>
              </a:ext>
            </a:extLst>
          </p:cNvPr>
          <p:cNvSpPr txBox="1"/>
          <p:nvPr/>
        </p:nvSpPr>
        <p:spPr>
          <a:xfrm>
            <a:off x="5246842" y="-12740"/>
            <a:ext cx="67914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Question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What is </a:t>
            </a:r>
            <a:r>
              <a:rPr lang="en-US" sz="2200" b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deforestation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?</a:t>
            </a:r>
            <a:endParaRPr sz="2200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Stem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</a:t>
            </a:r>
            <a:r>
              <a:rPr lang="en-US" sz="2200" b="1" i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Deforestation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is…</a:t>
            </a:r>
            <a:endParaRPr sz="2200" b="1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C4393A4-2ECE-9CE6-95B6-C4E58E9AE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1645920"/>
            <a:ext cx="6949440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EC981C-D724-0A42-00E2-DCB6C8684033}"/>
              </a:ext>
            </a:extLst>
          </p:cNvPr>
          <p:cNvCxnSpPr>
            <a:cxnSpLocks/>
          </p:cNvCxnSpPr>
          <p:nvPr/>
        </p:nvCxnSpPr>
        <p:spPr>
          <a:xfrm>
            <a:off x="5248019" y="0"/>
            <a:ext cx="0" cy="685800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logo.png">
            <a:extLst>
              <a:ext uri="{FF2B5EF4-FFF2-40B4-BE49-F238E27FC236}">
                <a16:creationId xmlns:a16="http://schemas.microsoft.com/office/drawing/2014/main" id="{3D92C058-FF16-5FC6-895A-D0AB9D9A0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991" y="6611112"/>
            <a:ext cx="1995054" cy="241069"/>
          </a:xfrm>
          <a:prstGeom prst="rect">
            <a:avLst/>
          </a:prstGeom>
        </p:spPr>
      </p:pic>
      <p:pic>
        <p:nvPicPr>
          <p:cNvPr id="27" name="Picture 26" descr="se.png">
            <a:extLst>
              <a:ext uri="{FF2B5EF4-FFF2-40B4-BE49-F238E27FC236}">
                <a16:creationId xmlns:a16="http://schemas.microsoft.com/office/drawing/2014/main" id="{E65BDF73-CF9E-98A2-11EE-E7A62BAC3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7" y="6301629"/>
            <a:ext cx="555844" cy="31089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716BF6-463D-9FEF-88DA-019DF16F1E69}"/>
              </a:ext>
            </a:extLst>
          </p:cNvPr>
          <p:cNvCxnSpPr>
            <a:cxnSpLocks/>
          </p:cNvCxnSpPr>
          <p:nvPr/>
        </p:nvCxnSpPr>
        <p:spPr>
          <a:xfrm>
            <a:off x="5254171" y="1646377"/>
            <a:ext cx="693782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2AE30DF-DF41-E1F5-EB5D-4A565D37E0A9}"/>
              </a:ext>
            </a:extLst>
          </p:cNvPr>
          <p:cNvSpPr txBox="1"/>
          <p:nvPr/>
        </p:nvSpPr>
        <p:spPr>
          <a:xfrm>
            <a:off x="5363161" y="1122728"/>
            <a:ext cx="9869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Signal: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A84998-7936-404B-A483-2D0FC2FF404B}"/>
              </a:ext>
            </a:extLst>
          </p:cNvPr>
          <p:cNvSpPr txBox="1"/>
          <p:nvPr/>
        </p:nvSpPr>
        <p:spPr>
          <a:xfrm>
            <a:off x="7032422" y="1122728"/>
            <a:ext cx="954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Share: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5C9D7F-35A3-CC26-8B87-4290507AD87C}"/>
              </a:ext>
            </a:extLst>
          </p:cNvPr>
          <p:cNvSpPr txBox="1"/>
          <p:nvPr/>
        </p:nvSpPr>
        <p:spPr>
          <a:xfrm>
            <a:off x="10658630" y="1122728"/>
            <a:ext cx="10509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Assess: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D3A021-F628-9A9E-5FB6-78E886D6C3FC}"/>
              </a:ext>
            </a:extLst>
          </p:cNvPr>
          <p:cNvGrpSpPr/>
          <p:nvPr/>
        </p:nvGrpSpPr>
        <p:grpSpPr>
          <a:xfrm>
            <a:off x="7851683" y="1020527"/>
            <a:ext cx="986967" cy="623945"/>
            <a:chOff x="6228080" y="1883664"/>
            <a:chExt cx="795528" cy="502920"/>
          </a:xfrm>
        </p:grpSpPr>
        <p:pic>
          <p:nvPicPr>
            <p:cNvPr id="35" name="Picture 34" descr="partners.png">
              <a:extLst>
                <a:ext uri="{FF2B5EF4-FFF2-40B4-BE49-F238E27FC236}">
                  <a16:creationId xmlns:a16="http://schemas.microsoft.com/office/drawing/2014/main" id="{BF66831A-E653-D0FF-4BE0-5F60E134E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7516" y="1993392"/>
              <a:ext cx="676656" cy="274320"/>
            </a:xfrm>
            <a:prstGeom prst="rect">
              <a:avLst/>
            </a:prstGeom>
          </p:spPr>
        </p:pic>
        <p:pic>
          <p:nvPicPr>
            <p:cNvPr id="36" name="Picture 35" descr="bracket2_orange.png">
              <a:extLst>
                <a:ext uri="{FF2B5EF4-FFF2-40B4-BE49-F238E27FC236}">
                  <a16:creationId xmlns:a16="http://schemas.microsoft.com/office/drawing/2014/main" id="{D2E3561A-A761-9039-2AED-14539045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8080" y="1883664"/>
              <a:ext cx="795528" cy="50292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1035D8A-A0DF-6316-EDA3-7462613837A7}"/>
              </a:ext>
            </a:extLst>
          </p:cNvPr>
          <p:cNvGrpSpPr/>
          <p:nvPr/>
        </p:nvGrpSpPr>
        <p:grpSpPr>
          <a:xfrm>
            <a:off x="11553108" y="1020527"/>
            <a:ext cx="519954" cy="623945"/>
            <a:chOff x="6269228" y="3154680"/>
            <a:chExt cx="457200" cy="548640"/>
          </a:xfrm>
        </p:grpSpPr>
        <p:pic>
          <p:nvPicPr>
            <p:cNvPr id="38" name="Picture 37" descr="noun-wheel-of-fortune-1454005.png">
              <a:extLst>
                <a:ext uri="{FF2B5EF4-FFF2-40B4-BE49-F238E27FC236}">
                  <a16:creationId xmlns:a16="http://schemas.microsoft.com/office/drawing/2014/main" id="{9A3FFDE6-BBE1-C279-5A06-BDC8708D9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9228" y="3154680"/>
              <a:ext cx="457200" cy="457200"/>
            </a:xfrm>
            <a:prstGeom prst="rect">
              <a:avLst/>
            </a:prstGeom>
          </p:spPr>
        </p:pic>
        <p:pic>
          <p:nvPicPr>
            <p:cNvPr id="39" name="Picture 38" descr="bracket4_orange.png">
              <a:extLst>
                <a:ext uri="{FF2B5EF4-FFF2-40B4-BE49-F238E27FC236}">
                  <a16:creationId xmlns:a16="http://schemas.microsoft.com/office/drawing/2014/main" id="{D70059E5-C980-1F0D-E11A-78CCB82D6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0564" y="3154680"/>
              <a:ext cx="435864" cy="54864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2DA8988-D7C3-57AF-985D-BAADE4F893FB}"/>
              </a:ext>
            </a:extLst>
          </p:cNvPr>
          <p:cNvSpPr txBox="1"/>
          <p:nvPr/>
        </p:nvSpPr>
        <p:spPr>
          <a:xfrm>
            <a:off x="8970554" y="1122728"/>
            <a:ext cx="1320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lang="en-US" sz="1600" i="1" dirty="0">
                <a:latin typeface="+mj-lt"/>
              </a:rPr>
              <a:t>Goes first</a:t>
            </a:r>
            <a:endParaRPr sz="1600" i="1" dirty="0">
              <a:latin typeface="+mj-lt"/>
            </a:endParaRPr>
          </a:p>
        </p:txBody>
      </p:sp>
      <p:pic>
        <p:nvPicPr>
          <p:cNvPr id="46" name="Picture 45" descr="noun-door-995125.png">
            <a:extLst>
              <a:ext uri="{FF2B5EF4-FFF2-40B4-BE49-F238E27FC236}">
                <a16:creationId xmlns:a16="http://schemas.microsoft.com/office/drawing/2014/main" id="{4C43F90F-12A2-42C3-EE61-AA9D020CE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8109" y="1068844"/>
            <a:ext cx="453281" cy="453281"/>
          </a:xfrm>
          <a:prstGeom prst="rect">
            <a:avLst/>
          </a:prstGeom>
        </p:spPr>
      </p:pic>
      <p:pic>
        <p:nvPicPr>
          <p:cNvPr id="47" name="Picture 46" descr="noun-thumbs-up-2169240.png">
            <a:extLst>
              <a:ext uri="{FF2B5EF4-FFF2-40B4-BE49-F238E27FC236}">
                <a16:creationId xmlns:a16="http://schemas.microsoft.com/office/drawing/2014/main" id="{F2C48D03-FD3A-04B3-93D0-54BE6605C7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2676" y="1016852"/>
            <a:ext cx="506403" cy="506403"/>
          </a:xfrm>
          <a:prstGeom prst="rect">
            <a:avLst/>
          </a:prstGeom>
        </p:spPr>
      </p:pic>
      <p:pic>
        <p:nvPicPr>
          <p:cNvPr id="48" name="Picture 47" descr="bracket1_orange.png">
            <a:extLst>
              <a:ext uri="{FF2B5EF4-FFF2-40B4-BE49-F238E27FC236}">
                <a16:creationId xmlns:a16="http://schemas.microsoft.com/office/drawing/2014/main" id="{A662149A-3FDA-3B3D-CD50-56D6E0CB39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1294" y="1020484"/>
            <a:ext cx="709693" cy="556622"/>
          </a:xfrm>
          <a:prstGeom prst="rect">
            <a:avLst/>
          </a:prstGeom>
        </p:spPr>
      </p:pic>
      <p:pic>
        <p:nvPicPr>
          <p:cNvPr id="49" name="Picture 48" descr="bracket3_orange.png">
            <a:extLst>
              <a:ext uri="{FF2B5EF4-FFF2-40B4-BE49-F238E27FC236}">
                <a16:creationId xmlns:a16="http://schemas.microsoft.com/office/drawing/2014/main" id="{8C803E83-1229-F5F8-DA44-883043BA76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382" y="1066322"/>
            <a:ext cx="481008" cy="4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27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29A94-599D-2146-2AB2-8BE0E339C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026081-2E98-3BBD-0171-349965B2C52B}"/>
              </a:ext>
            </a:extLst>
          </p:cNvPr>
          <p:cNvSpPr/>
          <p:nvPr/>
        </p:nvSpPr>
        <p:spPr>
          <a:xfrm>
            <a:off x="0" y="0"/>
            <a:ext cx="524919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96;p38">
            <a:extLst>
              <a:ext uri="{FF2B5EF4-FFF2-40B4-BE49-F238E27FC236}">
                <a16:creationId xmlns:a16="http://schemas.microsoft.com/office/drawing/2014/main" id="{3EFB01F3-F156-7BC3-3E2E-CABB312C6530}"/>
              </a:ext>
            </a:extLst>
          </p:cNvPr>
          <p:cNvSpPr txBox="1"/>
          <p:nvPr/>
        </p:nvSpPr>
        <p:spPr>
          <a:xfrm>
            <a:off x="0" y="0"/>
            <a:ext cx="5254171" cy="65248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Class, let’s pronounce this word out loud: (read vocabulary word out loud slowly).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Can everybody _______(signal)? Think about this question. When you are ready to finish this sentence, _______(stem), show me by _______ (undo the signal).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You are going to share with _______ (share) The person in your group that will go first is _______ (share).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I’m going to _______ (assess). It’s okay if you say what you said or what your partner said, as long as you use ________ (vocabulary word) in a complete sentence. I recommend you use the sentence stem, ________ (stem).</a:t>
            </a:r>
          </a:p>
        </p:txBody>
      </p:sp>
      <p:sp>
        <p:nvSpPr>
          <p:cNvPr id="6" name="Google Shape;1003;p38">
            <a:extLst>
              <a:ext uri="{FF2B5EF4-FFF2-40B4-BE49-F238E27FC236}">
                <a16:creationId xmlns:a16="http://schemas.microsoft.com/office/drawing/2014/main" id="{7EE621AC-F728-1CA9-02C6-6CD71ADF0FA5}"/>
              </a:ext>
            </a:extLst>
          </p:cNvPr>
          <p:cNvSpPr txBox="1"/>
          <p:nvPr/>
        </p:nvSpPr>
        <p:spPr>
          <a:xfrm>
            <a:off x="5246842" y="-12740"/>
            <a:ext cx="67914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Question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What does </a:t>
            </a:r>
            <a:r>
              <a:rPr lang="en-US" sz="2200" b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bicameral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mean?</a:t>
            </a:r>
            <a:endParaRPr sz="2200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Stem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</a:t>
            </a:r>
            <a:r>
              <a:rPr lang="en-US" sz="2200" b="1" i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Bicameral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means…</a:t>
            </a:r>
            <a:endParaRPr sz="2200" b="1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EB950F-756E-655D-E888-DC7067BDCC63}"/>
              </a:ext>
            </a:extLst>
          </p:cNvPr>
          <p:cNvCxnSpPr>
            <a:cxnSpLocks/>
          </p:cNvCxnSpPr>
          <p:nvPr/>
        </p:nvCxnSpPr>
        <p:spPr>
          <a:xfrm>
            <a:off x="5248019" y="0"/>
            <a:ext cx="0" cy="685800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logo.png">
            <a:extLst>
              <a:ext uri="{FF2B5EF4-FFF2-40B4-BE49-F238E27FC236}">
                <a16:creationId xmlns:a16="http://schemas.microsoft.com/office/drawing/2014/main" id="{4007ADFF-F373-E920-1D0B-F3814A420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91" y="6611112"/>
            <a:ext cx="1995054" cy="241069"/>
          </a:xfrm>
          <a:prstGeom prst="rect">
            <a:avLst/>
          </a:prstGeom>
        </p:spPr>
      </p:pic>
      <p:pic>
        <p:nvPicPr>
          <p:cNvPr id="27" name="Picture 26" descr="se.png">
            <a:extLst>
              <a:ext uri="{FF2B5EF4-FFF2-40B4-BE49-F238E27FC236}">
                <a16:creationId xmlns:a16="http://schemas.microsoft.com/office/drawing/2014/main" id="{498DEEA4-44A3-06AE-8A54-C4D03D11F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27" y="6301629"/>
            <a:ext cx="555844" cy="310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11B9D0-D919-209E-A57F-FE01CA2FC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1645920"/>
            <a:ext cx="6949440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B1A730-A0DB-524C-154D-50AC6740F747}"/>
              </a:ext>
            </a:extLst>
          </p:cNvPr>
          <p:cNvCxnSpPr>
            <a:cxnSpLocks/>
          </p:cNvCxnSpPr>
          <p:nvPr/>
        </p:nvCxnSpPr>
        <p:spPr>
          <a:xfrm>
            <a:off x="5254171" y="1646377"/>
            <a:ext cx="693782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6C802BF-AFBA-33F3-A3DC-C32A99B0C51D}"/>
              </a:ext>
            </a:extLst>
          </p:cNvPr>
          <p:cNvSpPr txBox="1"/>
          <p:nvPr/>
        </p:nvSpPr>
        <p:spPr>
          <a:xfrm>
            <a:off x="5363161" y="1122728"/>
            <a:ext cx="9869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Signal: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CFA3D5-4613-3322-2911-A65D993F9D7C}"/>
              </a:ext>
            </a:extLst>
          </p:cNvPr>
          <p:cNvSpPr txBox="1"/>
          <p:nvPr/>
        </p:nvSpPr>
        <p:spPr>
          <a:xfrm>
            <a:off x="7032422" y="1122728"/>
            <a:ext cx="954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Share: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EEB69C-877D-1F3D-E986-32E307E34FED}"/>
              </a:ext>
            </a:extLst>
          </p:cNvPr>
          <p:cNvSpPr txBox="1"/>
          <p:nvPr/>
        </p:nvSpPr>
        <p:spPr>
          <a:xfrm>
            <a:off x="10658630" y="1122728"/>
            <a:ext cx="10509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Assess: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0B1884-4485-8BAC-5884-DE2745DA30BB}"/>
              </a:ext>
            </a:extLst>
          </p:cNvPr>
          <p:cNvGrpSpPr/>
          <p:nvPr/>
        </p:nvGrpSpPr>
        <p:grpSpPr>
          <a:xfrm>
            <a:off x="7851683" y="1020527"/>
            <a:ext cx="986967" cy="623945"/>
            <a:chOff x="6228080" y="1883664"/>
            <a:chExt cx="795528" cy="502920"/>
          </a:xfrm>
        </p:grpSpPr>
        <p:pic>
          <p:nvPicPr>
            <p:cNvPr id="44" name="Picture 43" descr="partners.png">
              <a:extLst>
                <a:ext uri="{FF2B5EF4-FFF2-40B4-BE49-F238E27FC236}">
                  <a16:creationId xmlns:a16="http://schemas.microsoft.com/office/drawing/2014/main" id="{44418BC9-0DC7-AFF3-5974-7B04BE519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7516" y="1993392"/>
              <a:ext cx="676656" cy="274320"/>
            </a:xfrm>
            <a:prstGeom prst="rect">
              <a:avLst/>
            </a:prstGeom>
          </p:spPr>
        </p:pic>
        <p:pic>
          <p:nvPicPr>
            <p:cNvPr id="45" name="Picture 44" descr="bracket2_orange.png">
              <a:extLst>
                <a:ext uri="{FF2B5EF4-FFF2-40B4-BE49-F238E27FC236}">
                  <a16:creationId xmlns:a16="http://schemas.microsoft.com/office/drawing/2014/main" id="{5F4FC30E-2AE8-BE37-C20E-97CF0D420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8080" y="1883664"/>
              <a:ext cx="795528" cy="50292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0936E9-A4FD-F197-11E9-417F4AB01177}"/>
              </a:ext>
            </a:extLst>
          </p:cNvPr>
          <p:cNvGrpSpPr/>
          <p:nvPr/>
        </p:nvGrpSpPr>
        <p:grpSpPr>
          <a:xfrm>
            <a:off x="11553108" y="1020527"/>
            <a:ext cx="519954" cy="623945"/>
            <a:chOff x="6269228" y="3154680"/>
            <a:chExt cx="457200" cy="548640"/>
          </a:xfrm>
        </p:grpSpPr>
        <p:pic>
          <p:nvPicPr>
            <p:cNvPr id="47" name="Picture 46" descr="noun-wheel-of-fortune-1454005.png">
              <a:extLst>
                <a:ext uri="{FF2B5EF4-FFF2-40B4-BE49-F238E27FC236}">
                  <a16:creationId xmlns:a16="http://schemas.microsoft.com/office/drawing/2014/main" id="{2BB06BEE-A0FF-6200-2606-222BF271A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9228" y="3154680"/>
              <a:ext cx="457200" cy="457200"/>
            </a:xfrm>
            <a:prstGeom prst="rect">
              <a:avLst/>
            </a:prstGeom>
          </p:spPr>
        </p:pic>
        <p:pic>
          <p:nvPicPr>
            <p:cNvPr id="48" name="Picture 47" descr="bracket4_orange.png">
              <a:extLst>
                <a:ext uri="{FF2B5EF4-FFF2-40B4-BE49-F238E27FC236}">
                  <a16:creationId xmlns:a16="http://schemas.microsoft.com/office/drawing/2014/main" id="{6EC4A344-7CFE-D00D-29D6-1980C6CB2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0564" y="3154680"/>
              <a:ext cx="435864" cy="548640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104309D-C3A0-22DF-E67E-ED4D554EDB10}"/>
              </a:ext>
            </a:extLst>
          </p:cNvPr>
          <p:cNvSpPr txBox="1"/>
          <p:nvPr/>
        </p:nvSpPr>
        <p:spPr>
          <a:xfrm>
            <a:off x="8970554" y="1122728"/>
            <a:ext cx="1320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lang="en-US" sz="1600" i="1" dirty="0">
                <a:latin typeface="+mj-lt"/>
              </a:rPr>
              <a:t>Goes first</a:t>
            </a:r>
            <a:endParaRPr sz="1600" i="1" dirty="0">
              <a:latin typeface="+mj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478909-921E-8374-1488-9FAAE851C5F0}"/>
              </a:ext>
            </a:extLst>
          </p:cNvPr>
          <p:cNvGrpSpPr/>
          <p:nvPr/>
        </p:nvGrpSpPr>
        <p:grpSpPr>
          <a:xfrm>
            <a:off x="6171294" y="1020484"/>
            <a:ext cx="709693" cy="556622"/>
            <a:chOff x="7403367" y="1280160"/>
            <a:chExt cx="466344" cy="365760"/>
          </a:xfrm>
        </p:grpSpPr>
        <p:pic>
          <p:nvPicPr>
            <p:cNvPr id="51" name="Picture 50" descr="noun-raise-hand-1471169.png">
              <a:extLst>
                <a:ext uri="{FF2B5EF4-FFF2-40B4-BE49-F238E27FC236}">
                  <a16:creationId xmlns:a16="http://schemas.microsoft.com/office/drawing/2014/main" id="{1E6C024F-1D33-1187-5032-9511401DD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39660" y="1280160"/>
              <a:ext cx="365760" cy="365760"/>
            </a:xfrm>
            <a:prstGeom prst="rect">
              <a:avLst/>
            </a:prstGeom>
          </p:spPr>
        </p:pic>
        <p:pic>
          <p:nvPicPr>
            <p:cNvPr id="52" name="Picture 51" descr="bracket1_orange.png">
              <a:extLst>
                <a:ext uri="{FF2B5EF4-FFF2-40B4-BE49-F238E27FC236}">
                  <a16:creationId xmlns:a16="http://schemas.microsoft.com/office/drawing/2014/main" id="{5D36BB48-CDAF-8CA9-0AD3-F11714DFF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3367" y="1280160"/>
              <a:ext cx="466344" cy="365760"/>
            </a:xfrm>
            <a:prstGeom prst="rect">
              <a:avLst/>
            </a:prstGeom>
          </p:spPr>
        </p:pic>
      </p:grpSp>
      <p:pic>
        <p:nvPicPr>
          <p:cNvPr id="53" name="Picture 52" descr="black-shoe.png">
            <a:extLst>
              <a:ext uri="{FF2B5EF4-FFF2-40B4-BE49-F238E27FC236}">
                <a16:creationId xmlns:a16="http://schemas.microsoft.com/office/drawing/2014/main" id="{2079ED0A-42EA-6B9E-4031-26AB39ABFA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2819" y="1078648"/>
            <a:ext cx="454270" cy="454271"/>
          </a:xfrm>
          <a:prstGeom prst="rect">
            <a:avLst/>
          </a:prstGeom>
        </p:spPr>
      </p:pic>
      <p:pic>
        <p:nvPicPr>
          <p:cNvPr id="54" name="Picture 53" descr="bracket3_orange.png">
            <a:extLst>
              <a:ext uri="{FF2B5EF4-FFF2-40B4-BE49-F238E27FC236}">
                <a16:creationId xmlns:a16="http://schemas.microsoft.com/office/drawing/2014/main" id="{A3FE3E66-EED8-9866-C391-36EC77D43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382" y="1066322"/>
            <a:ext cx="481008" cy="4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62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F85BF-8F6F-2F7B-B229-877FDB207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7905E0A-9792-0BF3-3923-5F6287AE9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710" y="1648283"/>
            <a:ext cx="6946290" cy="520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03BC4A-DF79-65B9-2B0D-16373B9B589E}"/>
              </a:ext>
            </a:extLst>
          </p:cNvPr>
          <p:cNvSpPr/>
          <p:nvPr/>
        </p:nvSpPr>
        <p:spPr>
          <a:xfrm>
            <a:off x="0" y="0"/>
            <a:ext cx="524919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96;p38">
            <a:extLst>
              <a:ext uri="{FF2B5EF4-FFF2-40B4-BE49-F238E27FC236}">
                <a16:creationId xmlns:a16="http://schemas.microsoft.com/office/drawing/2014/main" id="{40F7ABE0-1DB9-BE5B-E1C9-AF3F015AE7AC}"/>
              </a:ext>
            </a:extLst>
          </p:cNvPr>
          <p:cNvSpPr txBox="1"/>
          <p:nvPr/>
        </p:nvSpPr>
        <p:spPr>
          <a:xfrm>
            <a:off x="0" y="0"/>
            <a:ext cx="5254171" cy="65248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Class, let’s pronounce this word out loud: (read vocabulary word out loud slowly).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Can everybody _______(signal)? Think about this question. When you are ready to finish this sentence, _______(stem), show me by _______ (undo the signal).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70C0"/>
                </a:solidFill>
                <a:latin typeface="+mj-lt"/>
              </a:rPr>
              <a:t>You are going to share with _______ (share) The person in your group that will go first is _______ (share).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I’m going to _______ (assess). It’s okay if you say what you said or what your partner said, as long as you use ________ (vocabulary word) in a complete sentence. I recommend you use the sentence stem, ________ (stem).</a:t>
            </a:r>
          </a:p>
        </p:txBody>
      </p:sp>
      <p:sp>
        <p:nvSpPr>
          <p:cNvPr id="6" name="Google Shape;1003;p38">
            <a:extLst>
              <a:ext uri="{FF2B5EF4-FFF2-40B4-BE49-F238E27FC236}">
                <a16:creationId xmlns:a16="http://schemas.microsoft.com/office/drawing/2014/main" id="{DDB30173-963E-F40D-8758-67788C4FB7A6}"/>
              </a:ext>
            </a:extLst>
          </p:cNvPr>
          <p:cNvSpPr txBox="1"/>
          <p:nvPr/>
        </p:nvSpPr>
        <p:spPr>
          <a:xfrm>
            <a:off x="5246842" y="-12740"/>
            <a:ext cx="67914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Question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How was the </a:t>
            </a:r>
            <a:r>
              <a:rPr lang="en-US" sz="2200" b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Pure Food and Drug Act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passed?</a:t>
            </a:r>
            <a:endParaRPr sz="2200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Stem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: 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The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1" dirty="0">
                <a:solidFill>
                  <a:srgbClr val="7030A0"/>
                </a:solidFill>
                <a:latin typeface="+mj-lt"/>
                <a:ea typeface="Open Sans"/>
                <a:cs typeface="Open Sans"/>
                <a:sym typeface="Open Sans"/>
              </a:rPr>
              <a:t>Pure Food and Drug Act</a:t>
            </a:r>
            <a:r>
              <a:rPr lang="en-US" sz="2200" i="1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 was passed…</a:t>
            </a:r>
            <a:endParaRPr sz="2200" b="1" dirty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C78D90-7CD2-C24F-5105-BB65425FE70F}"/>
              </a:ext>
            </a:extLst>
          </p:cNvPr>
          <p:cNvCxnSpPr>
            <a:cxnSpLocks/>
          </p:cNvCxnSpPr>
          <p:nvPr/>
        </p:nvCxnSpPr>
        <p:spPr>
          <a:xfrm>
            <a:off x="5248019" y="0"/>
            <a:ext cx="0" cy="685800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logo.png">
            <a:extLst>
              <a:ext uri="{FF2B5EF4-FFF2-40B4-BE49-F238E27FC236}">
                <a16:creationId xmlns:a16="http://schemas.microsoft.com/office/drawing/2014/main" id="{0799B81F-9C93-6C14-CDA8-25F82C02E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991" y="6611112"/>
            <a:ext cx="1995054" cy="241069"/>
          </a:xfrm>
          <a:prstGeom prst="rect">
            <a:avLst/>
          </a:prstGeom>
        </p:spPr>
      </p:pic>
      <p:pic>
        <p:nvPicPr>
          <p:cNvPr id="27" name="Picture 26" descr="se.png">
            <a:extLst>
              <a:ext uri="{FF2B5EF4-FFF2-40B4-BE49-F238E27FC236}">
                <a16:creationId xmlns:a16="http://schemas.microsoft.com/office/drawing/2014/main" id="{5D6BCB75-D4FC-F45D-FE92-DAD0BE3E4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7" y="6301629"/>
            <a:ext cx="555844" cy="31089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1F2979-CC7D-21D9-1CDE-7E8B6E2AD9B4}"/>
              </a:ext>
            </a:extLst>
          </p:cNvPr>
          <p:cNvCxnSpPr>
            <a:cxnSpLocks/>
          </p:cNvCxnSpPr>
          <p:nvPr/>
        </p:nvCxnSpPr>
        <p:spPr>
          <a:xfrm>
            <a:off x="5254171" y="1646377"/>
            <a:ext cx="693782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88661FF-32F1-1A9C-CBB6-845FD2A2B31A}"/>
              </a:ext>
            </a:extLst>
          </p:cNvPr>
          <p:cNvSpPr txBox="1"/>
          <p:nvPr/>
        </p:nvSpPr>
        <p:spPr>
          <a:xfrm>
            <a:off x="5363161" y="1122728"/>
            <a:ext cx="9869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Signal: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F75C6-42A8-2ED3-50E1-FAF8DA3A7289}"/>
              </a:ext>
            </a:extLst>
          </p:cNvPr>
          <p:cNvSpPr txBox="1"/>
          <p:nvPr/>
        </p:nvSpPr>
        <p:spPr>
          <a:xfrm>
            <a:off x="7032422" y="1122728"/>
            <a:ext cx="954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Share: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971AEB-ADC6-7B5C-F943-3F0075150A7F}"/>
              </a:ext>
            </a:extLst>
          </p:cNvPr>
          <p:cNvSpPr txBox="1"/>
          <p:nvPr/>
        </p:nvSpPr>
        <p:spPr>
          <a:xfrm>
            <a:off x="10658630" y="1122728"/>
            <a:ext cx="10509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sz="1600" dirty="0">
                <a:latin typeface="+mj-lt"/>
              </a:rPr>
              <a:t>Assess: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841ECCC-2285-1523-C9A1-19C0E17795D5}"/>
              </a:ext>
            </a:extLst>
          </p:cNvPr>
          <p:cNvGrpSpPr/>
          <p:nvPr/>
        </p:nvGrpSpPr>
        <p:grpSpPr>
          <a:xfrm>
            <a:off x="7851683" y="1020527"/>
            <a:ext cx="986967" cy="623945"/>
            <a:chOff x="6228080" y="1883664"/>
            <a:chExt cx="795528" cy="502920"/>
          </a:xfrm>
        </p:grpSpPr>
        <p:pic>
          <p:nvPicPr>
            <p:cNvPr id="48" name="Picture 47" descr="partners.png">
              <a:extLst>
                <a:ext uri="{FF2B5EF4-FFF2-40B4-BE49-F238E27FC236}">
                  <a16:creationId xmlns:a16="http://schemas.microsoft.com/office/drawing/2014/main" id="{CD89D2A0-3EC6-4070-41C3-8F758E3A7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7516" y="1993392"/>
              <a:ext cx="676656" cy="274320"/>
            </a:xfrm>
            <a:prstGeom prst="rect">
              <a:avLst/>
            </a:prstGeom>
          </p:spPr>
        </p:pic>
        <p:pic>
          <p:nvPicPr>
            <p:cNvPr id="49" name="Picture 48" descr="bracket2_orange.png">
              <a:extLst>
                <a:ext uri="{FF2B5EF4-FFF2-40B4-BE49-F238E27FC236}">
                  <a16:creationId xmlns:a16="http://schemas.microsoft.com/office/drawing/2014/main" id="{35410E8F-AFAE-3966-B83C-3A1ED0198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8080" y="1883664"/>
              <a:ext cx="795528" cy="50292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0B95F5E-536C-4A35-80EF-1946626CE6DC}"/>
              </a:ext>
            </a:extLst>
          </p:cNvPr>
          <p:cNvGrpSpPr/>
          <p:nvPr/>
        </p:nvGrpSpPr>
        <p:grpSpPr>
          <a:xfrm>
            <a:off x="11553108" y="1020527"/>
            <a:ext cx="519954" cy="623945"/>
            <a:chOff x="6269228" y="3154680"/>
            <a:chExt cx="457200" cy="548640"/>
          </a:xfrm>
        </p:grpSpPr>
        <p:pic>
          <p:nvPicPr>
            <p:cNvPr id="51" name="Picture 50" descr="noun-wheel-of-fortune-1454005.png">
              <a:extLst>
                <a:ext uri="{FF2B5EF4-FFF2-40B4-BE49-F238E27FC236}">
                  <a16:creationId xmlns:a16="http://schemas.microsoft.com/office/drawing/2014/main" id="{6E3FBB86-EB3F-8079-A76A-B44A7D6ED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9228" y="3154680"/>
              <a:ext cx="457200" cy="457200"/>
            </a:xfrm>
            <a:prstGeom prst="rect">
              <a:avLst/>
            </a:prstGeom>
          </p:spPr>
        </p:pic>
        <p:pic>
          <p:nvPicPr>
            <p:cNvPr id="52" name="Picture 51" descr="bracket4_orange.png">
              <a:extLst>
                <a:ext uri="{FF2B5EF4-FFF2-40B4-BE49-F238E27FC236}">
                  <a16:creationId xmlns:a16="http://schemas.microsoft.com/office/drawing/2014/main" id="{B250FB42-76F7-EB95-94D5-9E56BFC8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0564" y="3154680"/>
              <a:ext cx="435864" cy="548640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9527F76-694D-44DF-523C-DFBA20B774DF}"/>
              </a:ext>
            </a:extLst>
          </p:cNvPr>
          <p:cNvSpPr txBox="1"/>
          <p:nvPr/>
        </p:nvSpPr>
        <p:spPr>
          <a:xfrm>
            <a:off x="8970554" y="1122728"/>
            <a:ext cx="1320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/>
            </a:pPr>
            <a:r>
              <a:rPr lang="en-US" sz="1600" i="1" dirty="0">
                <a:latin typeface="+mj-lt"/>
              </a:rPr>
              <a:t>Goes first</a:t>
            </a:r>
            <a:endParaRPr sz="1600" i="1" dirty="0">
              <a:latin typeface="+mj-lt"/>
            </a:endParaRPr>
          </a:p>
        </p:txBody>
      </p:sp>
      <p:pic>
        <p:nvPicPr>
          <p:cNvPr id="61" name="Picture 60" descr="noun-tshirt-139533.png">
            <a:extLst>
              <a:ext uri="{FF2B5EF4-FFF2-40B4-BE49-F238E27FC236}">
                <a16:creationId xmlns:a16="http://schemas.microsoft.com/office/drawing/2014/main" id="{66D0E1D6-5748-A85D-3C7D-4519EA197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2656" y="1114240"/>
            <a:ext cx="406110" cy="406110"/>
          </a:xfrm>
          <a:prstGeom prst="rect">
            <a:avLst/>
          </a:prstGeom>
        </p:spPr>
      </p:pic>
      <p:pic>
        <p:nvPicPr>
          <p:cNvPr id="62" name="Picture 61" descr="noun-think-1730977.png">
            <a:extLst>
              <a:ext uri="{FF2B5EF4-FFF2-40B4-BE49-F238E27FC236}">
                <a16:creationId xmlns:a16="http://schemas.microsoft.com/office/drawing/2014/main" id="{8C511696-FFCB-BBF0-875D-5297337D0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5144" y="1041161"/>
            <a:ext cx="552269" cy="552269"/>
          </a:xfrm>
          <a:prstGeom prst="rect">
            <a:avLst/>
          </a:prstGeom>
        </p:spPr>
      </p:pic>
      <p:pic>
        <p:nvPicPr>
          <p:cNvPr id="1025" name="Picture 1024" descr="bracket1_orange.png">
            <a:extLst>
              <a:ext uri="{FF2B5EF4-FFF2-40B4-BE49-F238E27FC236}">
                <a16:creationId xmlns:a16="http://schemas.microsoft.com/office/drawing/2014/main" id="{49F7E029-7737-0494-C9C2-A54B6B5B3B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1294" y="1020484"/>
            <a:ext cx="709693" cy="556622"/>
          </a:xfrm>
          <a:prstGeom prst="rect">
            <a:avLst/>
          </a:prstGeom>
        </p:spPr>
      </p:pic>
      <p:pic>
        <p:nvPicPr>
          <p:cNvPr id="1027" name="Picture 1026" descr="bracket3_orange.png">
            <a:extLst>
              <a:ext uri="{FF2B5EF4-FFF2-40B4-BE49-F238E27FC236}">
                <a16:creationId xmlns:a16="http://schemas.microsoft.com/office/drawing/2014/main" id="{8D0AE9D3-222B-B110-2D67-E67E29CB25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382" y="1066322"/>
            <a:ext cx="481008" cy="4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43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1565</Words>
  <Application>Microsoft Office PowerPoint</Application>
  <PresentationFormat>Widescreen</PresentationFormat>
  <Paragraphs>117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Stephen Fleenor</dc:creator>
  <cp:lastModifiedBy>Stephen Fleenor</cp:lastModifiedBy>
  <cp:revision>1</cp:revision>
  <dcterms:created xsi:type="dcterms:W3CDTF">2025-07-23T16:57:45Z</dcterms:created>
  <dcterms:modified xsi:type="dcterms:W3CDTF">2025-07-29T17:54:07Z</dcterms:modified>
</cp:coreProperties>
</file>