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75" r:id="rId2"/>
    <p:sldId id="273" r:id="rId3"/>
    <p:sldId id="274" r:id="rId4"/>
    <p:sldId id="272" r:id="rId5"/>
    <p:sldId id="27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4705B1E-A5E7-6B38-AC9C-08E34ACF89B6}" name="Stephen Fleenor" initials="SF" userId="a5413d7238abecbd" providerId="Windows Live"/>
  <p188:author id="{A10CAE74-F870-D2B0-62D9-B2A468BF9192}" name="Stephen Fleenor" initials="SF" userId="87e0362499c059bd" providerId="Windows Live"/>
  <p188:author id="{EA1877D5-B01F-DB10-4F13-36B38F79B833}" name="Alejandro Perez Gonzalez" initials="AP" userId="b82e4126f7f9bf43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DCD"/>
    <a:srgbClr val="FFB3B3"/>
    <a:srgbClr val="FFFBEF"/>
    <a:srgbClr val="EADCF4"/>
    <a:srgbClr val="954ECA"/>
    <a:srgbClr val="FFF7E1"/>
    <a:srgbClr val="F4EDF9"/>
    <a:srgbClr val="EEF7E9"/>
    <a:srgbClr val="FFC9C9"/>
    <a:srgbClr val="ECF3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1BA850-ABCB-4F57-8878-B8A2C92B4BDC}" v="118" dt="2026-01-14T00:40:23.9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436" autoAdjust="0"/>
  </p:normalViewPr>
  <p:slideViewPr>
    <p:cSldViewPr snapToGrid="0">
      <p:cViewPr varScale="1">
        <p:scale>
          <a:sx n="79" d="100"/>
          <a:sy n="79" d="100"/>
        </p:scale>
        <p:origin x="96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Relationship Id="rId14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en Fleenor" userId="a5413d7238abecbd" providerId="LiveId" clId="{4BE144B1-2726-41E3-9144-6FACAA3372D6}"/>
    <pc:docChg chg="undo custSel addSld delSld modSld sldOrd">
      <pc:chgData name="Stephen Fleenor" userId="a5413d7238abecbd" providerId="LiveId" clId="{4BE144B1-2726-41E3-9144-6FACAA3372D6}" dt="2026-01-14T00:40:39.492" v="2054" actId="20577"/>
      <pc:docMkLst>
        <pc:docMk/>
      </pc:docMkLst>
      <pc:sldChg chg="addSp delSp modSp del mod setBg">
        <pc:chgData name="Stephen Fleenor" userId="a5413d7238abecbd" providerId="LiveId" clId="{4BE144B1-2726-41E3-9144-6FACAA3372D6}" dt="2026-01-13T21:05:41.481" v="695" actId="47"/>
        <pc:sldMkLst>
          <pc:docMk/>
          <pc:sldMk cId="289797594" sldId="269"/>
        </pc:sldMkLst>
        <pc:spChg chg="add mod">
          <ac:chgData name="Stephen Fleenor" userId="a5413d7238abecbd" providerId="LiveId" clId="{4BE144B1-2726-41E3-9144-6FACAA3372D6}" dt="2026-01-13T20:52:22.743" v="505" actId="478"/>
          <ac:spMkLst>
            <pc:docMk/>
            <pc:sldMk cId="289797594" sldId="269"/>
            <ac:spMk id="10" creationId="{F9650FAD-10FC-33AC-40D3-CDF82327AA33}"/>
          </ac:spMkLst>
        </pc:spChg>
        <pc:spChg chg="add mod">
          <ac:chgData name="Stephen Fleenor" userId="a5413d7238abecbd" providerId="LiveId" clId="{4BE144B1-2726-41E3-9144-6FACAA3372D6}" dt="2026-01-13T20:52:22.743" v="505" actId="478"/>
          <ac:spMkLst>
            <pc:docMk/>
            <pc:sldMk cId="289797594" sldId="269"/>
            <ac:spMk id="15" creationId="{0C86962A-C16C-8E72-F183-E79C3339F2D7}"/>
          </ac:spMkLst>
        </pc:spChg>
        <pc:grpChg chg="add mod">
          <ac:chgData name="Stephen Fleenor" userId="a5413d7238abecbd" providerId="LiveId" clId="{4BE144B1-2726-41E3-9144-6FACAA3372D6}" dt="2026-01-13T20:52:22.743" v="505" actId="478"/>
          <ac:grpSpMkLst>
            <pc:docMk/>
            <pc:sldMk cId="289797594" sldId="269"/>
            <ac:grpSpMk id="16" creationId="{BD12034E-23CE-98D4-4504-58AB460BC50C}"/>
          </ac:grpSpMkLst>
        </pc:grpChg>
        <pc:picChg chg="add del mod">
          <ac:chgData name="Stephen Fleenor" userId="a5413d7238abecbd" providerId="LiveId" clId="{4BE144B1-2726-41E3-9144-6FACAA3372D6}" dt="2026-01-13T20:52:22.743" v="505" actId="478"/>
          <ac:picMkLst>
            <pc:docMk/>
            <pc:sldMk cId="289797594" sldId="269"/>
            <ac:picMk id="14" creationId="{B190C06C-B500-D049-1BEA-575681954A35}"/>
          </ac:picMkLst>
        </pc:picChg>
        <pc:picChg chg="add del mod">
          <ac:chgData name="Stephen Fleenor" userId="a5413d7238abecbd" providerId="LiveId" clId="{4BE144B1-2726-41E3-9144-6FACAA3372D6}" dt="2026-01-13T20:52:21.596" v="504" actId="478"/>
          <ac:picMkLst>
            <pc:docMk/>
            <pc:sldMk cId="289797594" sldId="269"/>
            <ac:picMk id="1028" creationId="{0ECF2C1A-FE4D-B0E2-DE52-4AFCE0BEE391}"/>
          </ac:picMkLst>
        </pc:picChg>
        <pc:cxnChg chg="add del mod">
          <ac:chgData name="Stephen Fleenor" userId="a5413d7238abecbd" providerId="LiveId" clId="{4BE144B1-2726-41E3-9144-6FACAA3372D6}" dt="2026-01-13T20:52:22.743" v="505" actId="478"/>
          <ac:cxnSpMkLst>
            <pc:docMk/>
            <pc:sldMk cId="289797594" sldId="269"/>
            <ac:cxnSpMk id="13" creationId="{7635F8EA-56CF-5C68-C5B8-7E3CB5384B95}"/>
          </ac:cxnSpMkLst>
        </pc:cxnChg>
      </pc:sldChg>
      <pc:sldChg chg="add del setBg">
        <pc:chgData name="Stephen Fleenor" userId="a5413d7238abecbd" providerId="LiveId" clId="{4BE144B1-2726-41E3-9144-6FACAA3372D6}" dt="2026-01-13T21:05:47.699" v="696" actId="47"/>
        <pc:sldMkLst>
          <pc:docMk/>
          <pc:sldMk cId="3660035358" sldId="270"/>
        </pc:sldMkLst>
      </pc:sldChg>
      <pc:sldChg chg="addSp delSp modSp add mod setBg">
        <pc:chgData name="Stephen Fleenor" userId="a5413d7238abecbd" providerId="LiveId" clId="{4BE144B1-2726-41E3-9144-6FACAA3372D6}" dt="2026-01-14T00:40:14.766" v="2046" actId="20577"/>
        <pc:sldMkLst>
          <pc:docMk/>
          <pc:sldMk cId="2557891394" sldId="271"/>
        </pc:sldMkLst>
        <pc:spChg chg="add">
          <ac:chgData name="Stephen Fleenor" userId="a5413d7238abecbd" providerId="LiveId" clId="{4BE144B1-2726-41E3-9144-6FACAA3372D6}" dt="2026-01-13T20:57:59.160" v="588"/>
          <ac:spMkLst>
            <pc:docMk/>
            <pc:sldMk cId="2557891394" sldId="271"/>
            <ac:spMk id="3" creationId="{8F240310-A866-E171-DD86-7C852A4E63CC}"/>
          </ac:spMkLst>
        </pc:spChg>
        <pc:spChg chg="mod">
          <ac:chgData name="Stephen Fleenor" userId="a5413d7238abecbd" providerId="LiveId" clId="{4BE144B1-2726-41E3-9144-6FACAA3372D6}" dt="2026-01-13T20:53:09.489" v="508" actId="478"/>
          <ac:spMkLst>
            <pc:docMk/>
            <pc:sldMk cId="2557891394" sldId="271"/>
            <ac:spMk id="10" creationId="{E4DCB988-26D6-82A1-C43E-9E806226E262}"/>
          </ac:spMkLst>
        </pc:spChg>
        <pc:spChg chg="mod">
          <ac:chgData name="Stephen Fleenor" userId="a5413d7238abecbd" providerId="LiveId" clId="{4BE144B1-2726-41E3-9144-6FACAA3372D6}" dt="2026-01-13T20:53:09.489" v="508" actId="478"/>
          <ac:spMkLst>
            <pc:docMk/>
            <pc:sldMk cId="2557891394" sldId="271"/>
            <ac:spMk id="15" creationId="{EAC9A6CC-75DB-FFD3-80E9-02578285D72A}"/>
          </ac:spMkLst>
        </pc:spChg>
        <pc:spChg chg="mod">
          <ac:chgData name="Stephen Fleenor" userId="a5413d7238abecbd" providerId="LiveId" clId="{4BE144B1-2726-41E3-9144-6FACAA3372D6}" dt="2026-01-13T21:04:08.945" v="691" actId="6549"/>
          <ac:spMkLst>
            <pc:docMk/>
            <pc:sldMk cId="2557891394" sldId="271"/>
            <ac:spMk id="17" creationId="{D0BC8D9D-A92B-E932-A3F4-B46D02B00E28}"/>
          </ac:spMkLst>
        </pc:spChg>
        <pc:spChg chg="mod">
          <ac:chgData name="Stephen Fleenor" userId="a5413d7238abecbd" providerId="LiveId" clId="{4BE144B1-2726-41E3-9144-6FACAA3372D6}" dt="2026-01-13T21:01:45.796" v="637" actId="27636"/>
          <ac:spMkLst>
            <pc:docMk/>
            <pc:sldMk cId="2557891394" sldId="271"/>
            <ac:spMk id="20" creationId="{C0B63A50-0298-8D0A-CDD7-1A7687AD2FDA}"/>
          </ac:spMkLst>
        </pc:spChg>
        <pc:spChg chg="mod">
          <ac:chgData name="Stephen Fleenor" userId="a5413d7238abecbd" providerId="LiveId" clId="{4BE144B1-2726-41E3-9144-6FACAA3372D6}" dt="2026-01-13T21:02:01.620" v="644" actId="20577"/>
          <ac:spMkLst>
            <pc:docMk/>
            <pc:sldMk cId="2557891394" sldId="271"/>
            <ac:spMk id="32" creationId="{80FF8DB6-CDF3-D4EA-D165-2733421AD37A}"/>
          </ac:spMkLst>
        </pc:spChg>
        <pc:spChg chg="mod">
          <ac:chgData name="Stephen Fleenor" userId="a5413d7238abecbd" providerId="LiveId" clId="{4BE144B1-2726-41E3-9144-6FACAA3372D6}" dt="2026-01-13T21:02:12.130" v="646"/>
          <ac:spMkLst>
            <pc:docMk/>
            <pc:sldMk cId="2557891394" sldId="271"/>
            <ac:spMk id="33" creationId="{A17ABBE3-0ED5-F804-9291-827163CD7E5A}"/>
          </ac:spMkLst>
        </pc:spChg>
        <pc:spChg chg="mod topLvl">
          <ac:chgData name="Stephen Fleenor" userId="a5413d7238abecbd" providerId="LiveId" clId="{4BE144B1-2726-41E3-9144-6FACAA3372D6}" dt="2026-01-13T21:00:47.477" v="618" actId="165"/>
          <ac:spMkLst>
            <pc:docMk/>
            <pc:sldMk cId="2557891394" sldId="271"/>
            <ac:spMk id="34" creationId="{B253B2B1-0313-D8BB-3F6E-609DCC069A58}"/>
          </ac:spMkLst>
        </pc:spChg>
        <pc:spChg chg="mod topLvl">
          <ac:chgData name="Stephen Fleenor" userId="a5413d7238abecbd" providerId="LiveId" clId="{4BE144B1-2726-41E3-9144-6FACAA3372D6}" dt="2026-01-13T21:02:37.306" v="655" actId="27636"/>
          <ac:spMkLst>
            <pc:docMk/>
            <pc:sldMk cId="2557891394" sldId="271"/>
            <ac:spMk id="35" creationId="{EE9215DB-E30F-A533-AD1E-B98842A99EDD}"/>
          </ac:spMkLst>
        </pc:spChg>
        <pc:spChg chg="mod topLvl">
          <ac:chgData name="Stephen Fleenor" userId="a5413d7238abecbd" providerId="LiveId" clId="{4BE144B1-2726-41E3-9144-6FACAA3372D6}" dt="2026-01-13T21:00:47.477" v="618" actId="165"/>
          <ac:spMkLst>
            <pc:docMk/>
            <pc:sldMk cId="2557891394" sldId="271"/>
            <ac:spMk id="37" creationId="{8CC74ACB-2749-F410-31D6-769FA8A7E25A}"/>
          </ac:spMkLst>
        </pc:spChg>
        <pc:spChg chg="mod topLvl">
          <ac:chgData name="Stephen Fleenor" userId="a5413d7238abecbd" providerId="LiveId" clId="{4BE144B1-2726-41E3-9144-6FACAA3372D6}" dt="2026-01-13T21:02:45.822" v="656"/>
          <ac:spMkLst>
            <pc:docMk/>
            <pc:sldMk cId="2557891394" sldId="271"/>
            <ac:spMk id="38" creationId="{D5D1CAA2-81A0-0D9A-818E-772F6A809D5B}"/>
          </ac:spMkLst>
        </pc:spChg>
        <pc:spChg chg="mod topLvl">
          <ac:chgData name="Stephen Fleenor" userId="a5413d7238abecbd" providerId="LiveId" clId="{4BE144B1-2726-41E3-9144-6FACAA3372D6}" dt="2026-01-13T21:00:47.477" v="618" actId="165"/>
          <ac:spMkLst>
            <pc:docMk/>
            <pc:sldMk cId="2557891394" sldId="271"/>
            <ac:spMk id="39" creationId="{8C58DB43-FCCA-AC0E-06A9-00F21608331A}"/>
          </ac:spMkLst>
        </pc:spChg>
        <pc:spChg chg="mod topLvl">
          <ac:chgData name="Stephen Fleenor" userId="a5413d7238abecbd" providerId="LiveId" clId="{4BE144B1-2726-41E3-9144-6FACAA3372D6}" dt="2026-01-13T21:02:29.086" v="651" actId="20577"/>
          <ac:spMkLst>
            <pc:docMk/>
            <pc:sldMk cId="2557891394" sldId="271"/>
            <ac:spMk id="40" creationId="{E777435B-AAA6-B671-4B73-2BE85F585AC3}"/>
          </ac:spMkLst>
        </pc:spChg>
        <pc:spChg chg="mod">
          <ac:chgData name="Stephen Fleenor" userId="a5413d7238abecbd" providerId="LiveId" clId="{4BE144B1-2726-41E3-9144-6FACAA3372D6}" dt="2026-01-13T20:56:52.412" v="545" actId="6549"/>
          <ac:spMkLst>
            <pc:docMk/>
            <pc:sldMk cId="2557891394" sldId="271"/>
            <ac:spMk id="43" creationId="{11CA4F42-2BF0-A7A5-1DFD-E41D66467556}"/>
          </ac:spMkLst>
        </pc:spChg>
        <pc:spChg chg="mod">
          <ac:chgData name="Stephen Fleenor" userId="a5413d7238abecbd" providerId="LiveId" clId="{4BE144B1-2726-41E3-9144-6FACAA3372D6}" dt="2026-01-14T00:33:22.903" v="1968" actId="20577"/>
          <ac:spMkLst>
            <pc:docMk/>
            <pc:sldMk cId="2557891394" sldId="271"/>
            <ac:spMk id="1025" creationId="{12361EFE-CE5B-7BE4-F45C-30A5C89C04A9}"/>
          </ac:spMkLst>
        </pc:spChg>
        <pc:spChg chg="mod">
          <ac:chgData name="Stephen Fleenor" userId="a5413d7238abecbd" providerId="LiveId" clId="{4BE144B1-2726-41E3-9144-6FACAA3372D6}" dt="2026-01-14T00:34:03.303" v="1980"/>
          <ac:spMkLst>
            <pc:docMk/>
            <pc:sldMk cId="2557891394" sldId="271"/>
            <ac:spMk id="1027" creationId="{5868F18B-B765-A339-ACA4-6C99CB14FE8A}"/>
          </ac:spMkLst>
        </pc:spChg>
        <pc:spChg chg="mod">
          <ac:chgData name="Stephen Fleenor" userId="a5413d7238abecbd" providerId="LiveId" clId="{4BE144B1-2726-41E3-9144-6FACAA3372D6}" dt="2026-01-13T21:00:36.001" v="615" actId="3064"/>
          <ac:spMkLst>
            <pc:docMk/>
            <pc:sldMk cId="2557891394" sldId="271"/>
            <ac:spMk id="1029" creationId="{EAF72A17-F437-F988-2FB2-F9CA8D548052}"/>
          </ac:spMkLst>
        </pc:spChg>
        <pc:spChg chg="mod">
          <ac:chgData name="Stephen Fleenor" userId="a5413d7238abecbd" providerId="LiveId" clId="{4BE144B1-2726-41E3-9144-6FACAA3372D6}" dt="2026-01-13T21:00:36.001" v="615" actId="3064"/>
          <ac:spMkLst>
            <pc:docMk/>
            <pc:sldMk cId="2557891394" sldId="271"/>
            <ac:spMk id="1030" creationId="{CE8E7E3B-49AC-EFC7-CB66-89BD7EEBDBE2}"/>
          </ac:spMkLst>
        </pc:spChg>
        <pc:spChg chg="mod">
          <ac:chgData name="Stephen Fleenor" userId="a5413d7238abecbd" providerId="LiveId" clId="{4BE144B1-2726-41E3-9144-6FACAA3372D6}" dt="2026-01-13T21:00:57.413" v="619"/>
          <ac:spMkLst>
            <pc:docMk/>
            <pc:sldMk cId="2557891394" sldId="271"/>
            <ac:spMk id="1031" creationId="{081EF91C-9895-AEEF-4D4F-20CFCC1604CC}"/>
          </ac:spMkLst>
        </pc:spChg>
        <pc:spChg chg="mod">
          <ac:chgData name="Stephen Fleenor" userId="a5413d7238abecbd" providerId="LiveId" clId="{4BE144B1-2726-41E3-9144-6FACAA3372D6}" dt="2026-01-14T00:40:14.766" v="2046" actId="20577"/>
          <ac:spMkLst>
            <pc:docMk/>
            <pc:sldMk cId="2557891394" sldId="271"/>
            <ac:spMk id="1032" creationId="{315C813C-2B17-DCC4-EDCF-226C1A7C5877}"/>
          </ac:spMkLst>
        </pc:spChg>
        <pc:spChg chg="mod">
          <ac:chgData name="Stephen Fleenor" userId="a5413d7238abecbd" providerId="LiveId" clId="{4BE144B1-2726-41E3-9144-6FACAA3372D6}" dt="2026-01-13T21:01:19.101" v="629" actId="20577"/>
          <ac:spMkLst>
            <pc:docMk/>
            <pc:sldMk cId="2557891394" sldId="271"/>
            <ac:spMk id="1033" creationId="{783BEAD7-A6DF-1F57-B487-53EF0CFBAD37}"/>
          </ac:spMkLst>
        </pc:spChg>
        <pc:spChg chg="mod">
          <ac:chgData name="Stephen Fleenor" userId="a5413d7238abecbd" providerId="LiveId" clId="{4BE144B1-2726-41E3-9144-6FACAA3372D6}" dt="2026-01-14T00:32:39.976" v="1961" actId="20577"/>
          <ac:spMkLst>
            <pc:docMk/>
            <pc:sldMk cId="2557891394" sldId="271"/>
            <ac:spMk id="1035" creationId="{AEE47D1E-41EF-5075-07F7-09C3C0E09F76}"/>
          </ac:spMkLst>
        </pc:spChg>
        <pc:grpChg chg="mod">
          <ac:chgData name="Stephen Fleenor" userId="a5413d7238abecbd" providerId="LiveId" clId="{4BE144B1-2726-41E3-9144-6FACAA3372D6}" dt="2026-01-13T20:53:09.489" v="508" actId="478"/>
          <ac:grpSpMkLst>
            <pc:docMk/>
            <pc:sldMk cId="2557891394" sldId="271"/>
            <ac:grpSpMk id="16" creationId="{BC070322-050C-E45B-71F7-994BFEE42186}"/>
          </ac:grpSpMkLst>
        </pc:grpChg>
        <pc:grpChg chg="add del mod">
          <ac:chgData name="Stephen Fleenor" userId="a5413d7238abecbd" providerId="LiveId" clId="{4BE144B1-2726-41E3-9144-6FACAA3372D6}" dt="2026-01-13T21:00:47.477" v="618" actId="165"/>
          <ac:grpSpMkLst>
            <pc:docMk/>
            <pc:sldMk cId="2557891394" sldId="271"/>
            <ac:grpSpMk id="1024" creationId="{C7D97098-0652-0368-5BC8-897E17AB0B4D}"/>
          </ac:grpSpMkLst>
        </pc:grpChg>
        <pc:picChg chg="add mod">
          <ac:chgData name="Stephen Fleenor" userId="a5413d7238abecbd" providerId="LiveId" clId="{4BE144B1-2726-41E3-9144-6FACAA3372D6}" dt="2026-01-13T20:53:40.249" v="518" actId="167"/>
          <ac:picMkLst>
            <pc:docMk/>
            <pc:sldMk cId="2557891394" sldId="271"/>
            <ac:picMk id="2" creationId="{A2663728-7C0A-C7B3-960E-802182351CD1}"/>
          </ac:picMkLst>
        </pc:picChg>
        <pc:picChg chg="del mod">
          <ac:chgData name="Stephen Fleenor" userId="a5413d7238abecbd" providerId="LiveId" clId="{4BE144B1-2726-41E3-9144-6FACAA3372D6}" dt="2026-01-13T20:53:09.489" v="508" actId="478"/>
          <ac:picMkLst>
            <pc:docMk/>
            <pc:sldMk cId="2557891394" sldId="271"/>
            <ac:picMk id="14" creationId="{9A701798-8884-6D5E-2F69-9098542D43A0}"/>
          </ac:picMkLst>
        </pc:picChg>
        <pc:picChg chg="add mod">
          <ac:chgData name="Stephen Fleenor" userId="a5413d7238abecbd" providerId="LiveId" clId="{4BE144B1-2726-41E3-9144-6FACAA3372D6}" dt="2026-01-13T20:53:23.110" v="513" actId="167"/>
          <ac:picMkLst>
            <pc:docMk/>
            <pc:sldMk cId="2557891394" sldId="271"/>
            <ac:picMk id="1026" creationId="{1483483C-ABD9-DB37-601F-838695989FB2}"/>
          </ac:picMkLst>
        </pc:picChg>
        <pc:picChg chg="del">
          <ac:chgData name="Stephen Fleenor" userId="a5413d7238abecbd" providerId="LiveId" clId="{4BE144B1-2726-41E3-9144-6FACAA3372D6}" dt="2026-01-13T20:53:08.142" v="507" actId="478"/>
          <ac:picMkLst>
            <pc:docMk/>
            <pc:sldMk cId="2557891394" sldId="271"/>
            <ac:picMk id="1028" creationId="{95F058D1-C9F4-773E-AFC6-29D46EB28984}"/>
          </ac:picMkLst>
        </pc:picChg>
        <pc:cxnChg chg="mod">
          <ac:chgData name="Stephen Fleenor" userId="a5413d7238abecbd" providerId="LiveId" clId="{4BE144B1-2726-41E3-9144-6FACAA3372D6}" dt="2026-01-13T20:53:09.489" v="508" actId="478"/>
          <ac:cxnSpMkLst>
            <pc:docMk/>
            <pc:sldMk cId="2557891394" sldId="271"/>
            <ac:cxnSpMk id="13" creationId="{FE033079-7C45-1FD7-8F7B-7E2C19B340C2}"/>
          </ac:cxnSpMkLst>
        </pc:cxnChg>
      </pc:sldChg>
      <pc:sldChg chg="addSp delSp modSp add mod ord setBg">
        <pc:chgData name="Stephen Fleenor" userId="a5413d7238abecbd" providerId="LiveId" clId="{4BE144B1-2726-41E3-9144-6FACAA3372D6}" dt="2026-01-14T00:40:18.647" v="2047"/>
        <pc:sldMkLst>
          <pc:docMk/>
          <pc:sldMk cId="3597229397" sldId="272"/>
        </pc:sldMkLst>
        <pc:spChg chg="mod">
          <ac:chgData name="Stephen Fleenor" userId="a5413d7238abecbd" providerId="LiveId" clId="{4BE144B1-2726-41E3-9144-6FACAA3372D6}" dt="2026-01-13T21:08:11.672" v="742"/>
          <ac:spMkLst>
            <pc:docMk/>
            <pc:sldMk cId="3597229397" sldId="272"/>
            <ac:spMk id="17" creationId="{C56ED689-8DD4-A8F1-3614-AEBA0E3F4C26}"/>
          </ac:spMkLst>
        </pc:spChg>
        <pc:spChg chg="mod">
          <ac:chgData name="Stephen Fleenor" userId="a5413d7238abecbd" providerId="LiveId" clId="{4BE144B1-2726-41E3-9144-6FACAA3372D6}" dt="2026-01-13T21:08:15.356" v="743"/>
          <ac:spMkLst>
            <pc:docMk/>
            <pc:sldMk cId="3597229397" sldId="272"/>
            <ac:spMk id="20" creationId="{F0386843-5E79-B5D9-B270-A5ED4F06E6E6}"/>
          </ac:spMkLst>
        </pc:spChg>
        <pc:spChg chg="mod">
          <ac:chgData name="Stephen Fleenor" userId="a5413d7238abecbd" providerId="LiveId" clId="{4BE144B1-2726-41E3-9144-6FACAA3372D6}" dt="2026-01-13T21:08:32.632" v="749" actId="20577"/>
          <ac:spMkLst>
            <pc:docMk/>
            <pc:sldMk cId="3597229397" sldId="272"/>
            <ac:spMk id="32" creationId="{FF70ABFA-0409-AD68-88C4-BED9A6672455}"/>
          </ac:spMkLst>
        </pc:spChg>
        <pc:spChg chg="mod">
          <ac:chgData name="Stephen Fleenor" userId="a5413d7238abecbd" providerId="LiveId" clId="{4BE144B1-2726-41E3-9144-6FACAA3372D6}" dt="2026-01-13T21:08:52.752" v="758" actId="6549"/>
          <ac:spMkLst>
            <pc:docMk/>
            <pc:sldMk cId="3597229397" sldId="272"/>
            <ac:spMk id="33" creationId="{D6E8E072-25BA-04F2-AF6E-96502F5E2480}"/>
          </ac:spMkLst>
        </pc:spChg>
        <pc:spChg chg="mod">
          <ac:chgData name="Stephen Fleenor" userId="a5413d7238abecbd" providerId="LiveId" clId="{4BE144B1-2726-41E3-9144-6FACAA3372D6}" dt="2026-01-13T21:09:18.447" v="767" actId="20577"/>
          <ac:spMkLst>
            <pc:docMk/>
            <pc:sldMk cId="3597229397" sldId="272"/>
            <ac:spMk id="35" creationId="{46A918E5-CFBB-4A3E-0CCD-5C0DBC4A21AA}"/>
          </ac:spMkLst>
        </pc:spChg>
        <pc:spChg chg="mod">
          <ac:chgData name="Stephen Fleenor" userId="a5413d7238abecbd" providerId="LiveId" clId="{4BE144B1-2726-41E3-9144-6FACAA3372D6}" dt="2026-01-13T21:09:23.937" v="769" actId="20577"/>
          <ac:spMkLst>
            <pc:docMk/>
            <pc:sldMk cId="3597229397" sldId="272"/>
            <ac:spMk id="38" creationId="{EB07009C-F8D2-9CBF-EE8E-FC4188986954}"/>
          </ac:spMkLst>
        </pc:spChg>
        <pc:spChg chg="mod">
          <ac:chgData name="Stephen Fleenor" userId="a5413d7238abecbd" providerId="LiveId" clId="{4BE144B1-2726-41E3-9144-6FACAA3372D6}" dt="2026-01-13T21:09:09.095" v="765" actId="6549"/>
          <ac:spMkLst>
            <pc:docMk/>
            <pc:sldMk cId="3597229397" sldId="272"/>
            <ac:spMk id="40" creationId="{3AC66469-B233-DB2E-D4A7-D1FBE33C7BEA}"/>
          </ac:spMkLst>
        </pc:spChg>
        <pc:spChg chg="mod">
          <ac:chgData name="Stephen Fleenor" userId="a5413d7238abecbd" providerId="LiveId" clId="{4BE144B1-2726-41E3-9144-6FACAA3372D6}" dt="2026-01-14T00:33:28.723" v="1969"/>
          <ac:spMkLst>
            <pc:docMk/>
            <pc:sldMk cId="3597229397" sldId="272"/>
            <ac:spMk id="1025" creationId="{E42BCA5E-DF54-168F-370E-769B8D3AC216}"/>
          </ac:spMkLst>
        </pc:spChg>
        <pc:spChg chg="mod">
          <ac:chgData name="Stephen Fleenor" userId="a5413d7238abecbd" providerId="LiveId" clId="{4BE144B1-2726-41E3-9144-6FACAA3372D6}" dt="2026-01-14T00:34:01.274" v="1979"/>
          <ac:spMkLst>
            <pc:docMk/>
            <pc:sldMk cId="3597229397" sldId="272"/>
            <ac:spMk id="1027" creationId="{17B0039A-2191-4C7F-2D47-919A51A2838D}"/>
          </ac:spMkLst>
        </pc:spChg>
        <pc:spChg chg="mod">
          <ac:chgData name="Stephen Fleenor" userId="a5413d7238abecbd" providerId="LiveId" clId="{4BE144B1-2726-41E3-9144-6FACAA3372D6}" dt="2026-01-13T21:07:31.128" v="729" actId="6549"/>
          <ac:spMkLst>
            <pc:docMk/>
            <pc:sldMk cId="3597229397" sldId="272"/>
            <ac:spMk id="1029" creationId="{C74519A9-8C5A-CF36-17B7-0ACE45852BFC}"/>
          </ac:spMkLst>
        </pc:spChg>
        <pc:spChg chg="mod">
          <ac:chgData name="Stephen Fleenor" userId="a5413d7238abecbd" providerId="LiveId" clId="{4BE144B1-2726-41E3-9144-6FACAA3372D6}" dt="2026-01-13T21:07:44.201" v="735" actId="20577"/>
          <ac:spMkLst>
            <pc:docMk/>
            <pc:sldMk cId="3597229397" sldId="272"/>
            <ac:spMk id="1030" creationId="{E9891FB4-8C65-A9F1-FF37-8162CEC58B29}"/>
          </ac:spMkLst>
        </pc:spChg>
        <pc:spChg chg="mod">
          <ac:chgData name="Stephen Fleenor" userId="a5413d7238abecbd" providerId="LiveId" clId="{4BE144B1-2726-41E3-9144-6FACAA3372D6}" dt="2026-01-13T21:07:50.001" v="736"/>
          <ac:spMkLst>
            <pc:docMk/>
            <pc:sldMk cId="3597229397" sldId="272"/>
            <ac:spMk id="1031" creationId="{96D3FC29-C62F-03F4-E4A5-7301F96FCD8B}"/>
          </ac:spMkLst>
        </pc:spChg>
        <pc:spChg chg="mod">
          <ac:chgData name="Stephen Fleenor" userId="a5413d7238abecbd" providerId="LiveId" clId="{4BE144B1-2726-41E3-9144-6FACAA3372D6}" dt="2026-01-14T00:40:18.647" v="2047"/>
          <ac:spMkLst>
            <pc:docMk/>
            <pc:sldMk cId="3597229397" sldId="272"/>
            <ac:spMk id="1032" creationId="{B862CB1F-FD98-7310-DF27-A2A422029DD0}"/>
          </ac:spMkLst>
        </pc:spChg>
        <pc:spChg chg="mod">
          <ac:chgData name="Stephen Fleenor" userId="a5413d7238abecbd" providerId="LiveId" clId="{4BE144B1-2726-41E3-9144-6FACAA3372D6}" dt="2026-01-13T21:08:00.052" v="740" actId="27636"/>
          <ac:spMkLst>
            <pc:docMk/>
            <pc:sldMk cId="3597229397" sldId="272"/>
            <ac:spMk id="1033" creationId="{5C71DE3F-BD80-B99D-BE5D-F1CC3A004E3D}"/>
          </ac:spMkLst>
        </pc:spChg>
        <pc:spChg chg="mod">
          <ac:chgData name="Stephen Fleenor" userId="a5413d7238abecbd" providerId="LiveId" clId="{4BE144B1-2726-41E3-9144-6FACAA3372D6}" dt="2026-01-14T00:32:37.481" v="1960" actId="20577"/>
          <ac:spMkLst>
            <pc:docMk/>
            <pc:sldMk cId="3597229397" sldId="272"/>
            <ac:spMk id="1035" creationId="{D095DC09-3C5C-3A7D-26A8-7A1B7BDAE732}"/>
          </ac:spMkLst>
        </pc:spChg>
        <pc:picChg chg="del">
          <ac:chgData name="Stephen Fleenor" userId="a5413d7238abecbd" providerId="LiveId" clId="{4BE144B1-2726-41E3-9144-6FACAA3372D6}" dt="2026-01-13T21:04:34.988" v="692" actId="478"/>
          <ac:picMkLst>
            <pc:docMk/>
            <pc:sldMk cId="3597229397" sldId="272"/>
            <ac:picMk id="2" creationId="{5E8D280B-D0BC-BABC-84AB-F5F1AC09C475}"/>
          </ac:picMkLst>
        </pc:picChg>
        <pc:picChg chg="add mod">
          <ac:chgData name="Stephen Fleenor" userId="a5413d7238abecbd" providerId="LiveId" clId="{4BE144B1-2726-41E3-9144-6FACAA3372D6}" dt="2026-01-13T21:04:37.236" v="694" actId="167"/>
          <ac:picMkLst>
            <pc:docMk/>
            <pc:sldMk cId="3597229397" sldId="272"/>
            <ac:picMk id="3" creationId="{A52ECC0B-9E69-DE7D-A1D8-48A987CCC4F2}"/>
          </ac:picMkLst>
        </pc:picChg>
        <pc:picChg chg="add mod">
          <ac:chgData name="Stephen Fleenor" userId="a5413d7238abecbd" providerId="LiveId" clId="{4BE144B1-2726-41E3-9144-6FACAA3372D6}" dt="2026-01-13T21:04:37.236" v="694" actId="167"/>
          <ac:picMkLst>
            <pc:docMk/>
            <pc:sldMk cId="3597229397" sldId="272"/>
            <ac:picMk id="6" creationId="{55A2821F-65D4-3DB8-DE76-34CAE795F3BF}"/>
          </ac:picMkLst>
        </pc:picChg>
        <pc:picChg chg="del">
          <ac:chgData name="Stephen Fleenor" userId="a5413d7238abecbd" providerId="LiveId" clId="{4BE144B1-2726-41E3-9144-6FACAA3372D6}" dt="2026-01-13T21:04:34.988" v="692" actId="478"/>
          <ac:picMkLst>
            <pc:docMk/>
            <pc:sldMk cId="3597229397" sldId="272"/>
            <ac:picMk id="1026" creationId="{D27D9FDC-B8C7-D251-D253-A0F8E2B2A2FB}"/>
          </ac:picMkLst>
        </pc:picChg>
      </pc:sldChg>
      <pc:sldChg chg="delSp modSp add mod setBg">
        <pc:chgData name="Stephen Fleenor" userId="a5413d7238abecbd" providerId="LiveId" clId="{4BE144B1-2726-41E3-9144-6FACAA3372D6}" dt="2026-01-14T00:40:23.986" v="2049"/>
        <pc:sldMkLst>
          <pc:docMk/>
          <pc:sldMk cId="3845571776" sldId="273"/>
        </pc:sldMkLst>
        <pc:spChg chg="mod">
          <ac:chgData name="Stephen Fleenor" userId="a5413d7238abecbd" providerId="LiveId" clId="{4BE144B1-2726-41E3-9144-6FACAA3372D6}" dt="2026-01-14T00:33:33.857" v="1971"/>
          <ac:spMkLst>
            <pc:docMk/>
            <pc:sldMk cId="3845571776" sldId="273"/>
            <ac:spMk id="1025" creationId="{4B8ECEB4-3794-0A72-37D5-3F384F578CAC}"/>
          </ac:spMkLst>
        </pc:spChg>
        <pc:spChg chg="mod">
          <ac:chgData name="Stephen Fleenor" userId="a5413d7238abecbd" providerId="LiveId" clId="{4BE144B1-2726-41E3-9144-6FACAA3372D6}" dt="2026-01-14T00:33:55.200" v="1977" actId="20577"/>
          <ac:spMkLst>
            <pc:docMk/>
            <pc:sldMk cId="3845571776" sldId="273"/>
            <ac:spMk id="1027" creationId="{F30E599F-A166-584E-63CA-F427E9BB7446}"/>
          </ac:spMkLst>
        </pc:spChg>
        <pc:spChg chg="mod">
          <ac:chgData name="Stephen Fleenor" userId="a5413d7238abecbd" providerId="LiveId" clId="{4BE144B1-2726-41E3-9144-6FACAA3372D6}" dt="2026-01-14T00:40:23.986" v="2049"/>
          <ac:spMkLst>
            <pc:docMk/>
            <pc:sldMk cId="3845571776" sldId="273"/>
            <ac:spMk id="1032" creationId="{6AC41297-BB16-3CF8-72B8-921E858ABEF0}"/>
          </ac:spMkLst>
        </pc:spChg>
        <pc:spChg chg="mod">
          <ac:chgData name="Stephen Fleenor" userId="a5413d7238abecbd" providerId="LiveId" clId="{4BE144B1-2726-41E3-9144-6FACAA3372D6}" dt="2026-01-13T21:21:35.117" v="1518" actId="20577"/>
          <ac:spMkLst>
            <pc:docMk/>
            <pc:sldMk cId="3845571776" sldId="273"/>
            <ac:spMk id="1035" creationId="{20EF007B-EABC-056F-68E9-B5507D738DBE}"/>
          </ac:spMkLst>
        </pc:spChg>
        <pc:picChg chg="del">
          <ac:chgData name="Stephen Fleenor" userId="a5413d7238abecbd" providerId="LiveId" clId="{4BE144B1-2726-41E3-9144-6FACAA3372D6}" dt="2026-01-13T21:05:53.756" v="700" actId="478"/>
          <ac:picMkLst>
            <pc:docMk/>
            <pc:sldMk cId="3845571776" sldId="273"/>
            <ac:picMk id="3" creationId="{79A704CB-27EA-4AE2-3305-5CBC7D335E5F}"/>
          </ac:picMkLst>
        </pc:picChg>
        <pc:picChg chg="del">
          <ac:chgData name="Stephen Fleenor" userId="a5413d7238abecbd" providerId="LiveId" clId="{4BE144B1-2726-41E3-9144-6FACAA3372D6}" dt="2026-01-13T21:05:53.756" v="700" actId="478"/>
          <ac:picMkLst>
            <pc:docMk/>
            <pc:sldMk cId="3845571776" sldId="273"/>
            <ac:picMk id="6" creationId="{CDE65268-0A86-4B13-E1D3-AE36400A2BDF}"/>
          </ac:picMkLst>
        </pc:picChg>
      </pc:sldChg>
      <pc:sldChg chg="addSp modSp add mod setBg">
        <pc:chgData name="Stephen Fleenor" userId="a5413d7238abecbd" providerId="LiveId" clId="{4BE144B1-2726-41E3-9144-6FACAA3372D6}" dt="2026-01-14T00:40:21.450" v="2048"/>
        <pc:sldMkLst>
          <pc:docMk/>
          <pc:sldMk cId="4144541467" sldId="274"/>
        </pc:sldMkLst>
        <pc:spChg chg="add">
          <ac:chgData name="Stephen Fleenor" userId="a5413d7238abecbd" providerId="LiveId" clId="{4BE144B1-2726-41E3-9144-6FACAA3372D6}" dt="2026-01-13T21:13:56.408" v="865"/>
          <ac:spMkLst>
            <pc:docMk/>
            <pc:sldMk cId="4144541467" sldId="274"/>
            <ac:spMk id="2" creationId="{9AD49E17-EB56-3DB2-225C-3542BDCA7098}"/>
          </ac:spMkLst>
        </pc:spChg>
        <pc:spChg chg="mod">
          <ac:chgData name="Stephen Fleenor" userId="a5413d7238abecbd" providerId="LiveId" clId="{4BE144B1-2726-41E3-9144-6FACAA3372D6}" dt="2026-01-13T21:14:27.317" v="874"/>
          <ac:spMkLst>
            <pc:docMk/>
            <pc:sldMk cId="4144541467" sldId="274"/>
            <ac:spMk id="17" creationId="{D225A68A-C762-EAD3-BFF6-1B148AA86302}"/>
          </ac:spMkLst>
        </pc:spChg>
        <pc:spChg chg="mod">
          <ac:chgData name="Stephen Fleenor" userId="a5413d7238abecbd" providerId="LiveId" clId="{4BE144B1-2726-41E3-9144-6FACAA3372D6}" dt="2026-01-13T21:14:31.532" v="875"/>
          <ac:spMkLst>
            <pc:docMk/>
            <pc:sldMk cId="4144541467" sldId="274"/>
            <ac:spMk id="20" creationId="{745B9BA0-D20C-254F-1933-C525F90FBF08}"/>
          </ac:spMkLst>
        </pc:spChg>
        <pc:spChg chg="mod">
          <ac:chgData name="Stephen Fleenor" userId="a5413d7238abecbd" providerId="LiveId" clId="{4BE144B1-2726-41E3-9144-6FACAA3372D6}" dt="2026-01-13T21:14:52.463" v="888" actId="5793"/>
          <ac:spMkLst>
            <pc:docMk/>
            <pc:sldMk cId="4144541467" sldId="274"/>
            <ac:spMk id="32" creationId="{5B3E3BF5-587E-E982-A6C0-575249CDBAC4}"/>
          </ac:spMkLst>
        </pc:spChg>
        <pc:spChg chg="mod">
          <ac:chgData name="Stephen Fleenor" userId="a5413d7238abecbd" providerId="LiveId" clId="{4BE144B1-2726-41E3-9144-6FACAA3372D6}" dt="2026-01-13T21:15:04.998" v="894" actId="6549"/>
          <ac:spMkLst>
            <pc:docMk/>
            <pc:sldMk cId="4144541467" sldId="274"/>
            <ac:spMk id="33" creationId="{6D0E3C8E-4435-851A-C520-E3522E9205CC}"/>
          </ac:spMkLst>
        </pc:spChg>
        <pc:spChg chg="mod">
          <ac:chgData name="Stephen Fleenor" userId="a5413d7238abecbd" providerId="LiveId" clId="{4BE144B1-2726-41E3-9144-6FACAA3372D6}" dt="2026-01-14T00:36:12.872" v="2044" actId="20577"/>
          <ac:spMkLst>
            <pc:docMk/>
            <pc:sldMk cId="4144541467" sldId="274"/>
            <ac:spMk id="35" creationId="{9D350572-97DB-6B57-61CF-B68ADB405E2D}"/>
          </ac:spMkLst>
        </pc:spChg>
        <pc:spChg chg="mod">
          <ac:chgData name="Stephen Fleenor" userId="a5413d7238abecbd" providerId="LiveId" clId="{4BE144B1-2726-41E3-9144-6FACAA3372D6}" dt="2026-01-13T21:15:23.283" v="900" actId="20577"/>
          <ac:spMkLst>
            <pc:docMk/>
            <pc:sldMk cId="4144541467" sldId="274"/>
            <ac:spMk id="38" creationId="{79C31F04-B78E-1BF0-D1DB-9FA8A6A40752}"/>
          </ac:spMkLst>
        </pc:spChg>
        <pc:spChg chg="mod">
          <ac:chgData name="Stephen Fleenor" userId="a5413d7238abecbd" providerId="LiveId" clId="{4BE144B1-2726-41E3-9144-6FACAA3372D6}" dt="2026-01-13T21:15:14.254" v="897"/>
          <ac:spMkLst>
            <pc:docMk/>
            <pc:sldMk cId="4144541467" sldId="274"/>
            <ac:spMk id="40" creationId="{5A242317-3B36-89FF-EF41-30E8B28CAF98}"/>
          </ac:spMkLst>
        </pc:spChg>
        <pc:spChg chg="mod">
          <ac:chgData name="Stephen Fleenor" userId="a5413d7238abecbd" providerId="LiveId" clId="{4BE144B1-2726-41E3-9144-6FACAA3372D6}" dt="2026-01-14T00:33:31.910" v="1970"/>
          <ac:spMkLst>
            <pc:docMk/>
            <pc:sldMk cId="4144541467" sldId="274"/>
            <ac:spMk id="1025" creationId="{33F4E9D7-979A-D9C0-C0B6-5A1EA45DA0C5}"/>
          </ac:spMkLst>
        </pc:spChg>
        <pc:spChg chg="mod">
          <ac:chgData name="Stephen Fleenor" userId="a5413d7238abecbd" providerId="LiveId" clId="{4BE144B1-2726-41E3-9144-6FACAA3372D6}" dt="2026-01-14T00:33:59.354" v="1978"/>
          <ac:spMkLst>
            <pc:docMk/>
            <pc:sldMk cId="4144541467" sldId="274"/>
            <ac:spMk id="1027" creationId="{EB4CBC95-B657-9F13-8466-965E45F7FA9B}"/>
          </ac:spMkLst>
        </pc:spChg>
        <pc:spChg chg="mod">
          <ac:chgData name="Stephen Fleenor" userId="a5413d7238abecbd" providerId="LiveId" clId="{4BE144B1-2726-41E3-9144-6FACAA3372D6}" dt="2026-01-13T21:13:36.226" v="857" actId="6549"/>
          <ac:spMkLst>
            <pc:docMk/>
            <pc:sldMk cId="4144541467" sldId="274"/>
            <ac:spMk id="1029" creationId="{C9335C89-083A-858E-DB39-4E911EC8CF12}"/>
          </ac:spMkLst>
        </pc:spChg>
        <pc:spChg chg="mod">
          <ac:chgData name="Stephen Fleenor" userId="a5413d7238abecbd" providerId="LiveId" clId="{4BE144B1-2726-41E3-9144-6FACAA3372D6}" dt="2026-01-13T21:13:46.118" v="863" actId="20577"/>
          <ac:spMkLst>
            <pc:docMk/>
            <pc:sldMk cId="4144541467" sldId="274"/>
            <ac:spMk id="1030" creationId="{E71C474F-129B-036D-75C4-B6E837F2B1A6}"/>
          </ac:spMkLst>
        </pc:spChg>
        <pc:spChg chg="mod">
          <ac:chgData name="Stephen Fleenor" userId="a5413d7238abecbd" providerId="LiveId" clId="{4BE144B1-2726-41E3-9144-6FACAA3372D6}" dt="2026-01-14T00:35:54.468" v="2031" actId="20577"/>
          <ac:spMkLst>
            <pc:docMk/>
            <pc:sldMk cId="4144541467" sldId="274"/>
            <ac:spMk id="1031" creationId="{A834B1B3-06E9-D657-BB4D-D8A87857E40B}"/>
          </ac:spMkLst>
        </pc:spChg>
        <pc:spChg chg="mod">
          <ac:chgData name="Stephen Fleenor" userId="a5413d7238abecbd" providerId="LiveId" clId="{4BE144B1-2726-41E3-9144-6FACAA3372D6}" dt="2026-01-14T00:40:21.450" v="2048"/>
          <ac:spMkLst>
            <pc:docMk/>
            <pc:sldMk cId="4144541467" sldId="274"/>
            <ac:spMk id="1032" creationId="{847F8B7F-9819-C72A-015B-BB23A6B9BC12}"/>
          </ac:spMkLst>
        </pc:spChg>
        <pc:spChg chg="mod">
          <ac:chgData name="Stephen Fleenor" userId="a5413d7238abecbd" providerId="LiveId" clId="{4BE144B1-2726-41E3-9144-6FACAA3372D6}" dt="2026-01-13T21:14:05.586" v="871" actId="113"/>
          <ac:spMkLst>
            <pc:docMk/>
            <pc:sldMk cId="4144541467" sldId="274"/>
            <ac:spMk id="1033" creationId="{5345EB8D-0DF3-1915-C9F9-313294615F42}"/>
          </ac:spMkLst>
        </pc:spChg>
        <pc:spChg chg="mod">
          <ac:chgData name="Stephen Fleenor" userId="a5413d7238abecbd" providerId="LiveId" clId="{4BE144B1-2726-41E3-9144-6FACAA3372D6}" dt="2026-01-14T00:32:35.070" v="1959" actId="20577"/>
          <ac:spMkLst>
            <pc:docMk/>
            <pc:sldMk cId="4144541467" sldId="274"/>
            <ac:spMk id="1035" creationId="{5037CD70-9F48-0E6F-474D-F892D953B454}"/>
          </ac:spMkLst>
        </pc:spChg>
        <pc:picChg chg="add mod">
          <ac:chgData name="Stephen Fleenor" userId="a5413d7238abecbd" providerId="LiveId" clId="{4BE144B1-2726-41E3-9144-6FACAA3372D6}" dt="2026-01-13T21:06:29.628" v="710" actId="167"/>
          <ac:picMkLst>
            <pc:docMk/>
            <pc:sldMk cId="4144541467" sldId="274"/>
            <ac:picMk id="2050" creationId="{F3832307-FF31-863E-CB59-74AEF6C9E500}"/>
          </ac:picMkLst>
        </pc:picChg>
        <pc:picChg chg="add mod">
          <ac:chgData name="Stephen Fleenor" userId="a5413d7238abecbd" providerId="LiveId" clId="{4BE144B1-2726-41E3-9144-6FACAA3372D6}" dt="2026-01-13T21:06:29.628" v="710" actId="167"/>
          <ac:picMkLst>
            <pc:docMk/>
            <pc:sldMk cId="4144541467" sldId="274"/>
            <ac:picMk id="2052" creationId="{CC2C1BB3-D0F9-122A-70E0-CF150336FE0E}"/>
          </ac:picMkLst>
        </pc:picChg>
      </pc:sldChg>
      <pc:sldChg chg="addSp delSp modSp add mod setBg">
        <pc:chgData name="Stephen Fleenor" userId="a5413d7238abecbd" providerId="LiveId" clId="{4BE144B1-2726-41E3-9144-6FACAA3372D6}" dt="2026-01-14T00:40:39.492" v="2054" actId="20577"/>
        <pc:sldMkLst>
          <pc:docMk/>
          <pc:sldMk cId="34494315" sldId="275"/>
        </pc:sldMkLst>
        <pc:spChg chg="add mod">
          <ac:chgData name="Stephen Fleenor" userId="a5413d7238abecbd" providerId="LiveId" clId="{4BE144B1-2726-41E3-9144-6FACAA3372D6}" dt="2026-01-13T21:27:34.178" v="1949" actId="1076"/>
          <ac:spMkLst>
            <pc:docMk/>
            <pc:sldMk cId="34494315" sldId="275"/>
            <ac:spMk id="3" creationId="{9B22299E-A72C-B2FD-0356-9623FA026A6B}"/>
          </ac:spMkLst>
        </pc:spChg>
        <pc:spChg chg="add mod">
          <ac:chgData name="Stephen Fleenor" userId="a5413d7238abecbd" providerId="LiveId" clId="{4BE144B1-2726-41E3-9144-6FACAA3372D6}" dt="2026-01-14T00:40:39.492" v="2054" actId="20577"/>
          <ac:spMkLst>
            <pc:docMk/>
            <pc:sldMk cId="34494315" sldId="275"/>
            <ac:spMk id="7" creationId="{B4301833-5D30-0C6E-0893-0C62A00D848F}"/>
          </ac:spMkLst>
        </pc:spChg>
        <pc:spChg chg="del">
          <ac:chgData name="Stephen Fleenor" userId="a5413d7238abecbd" providerId="LiveId" clId="{4BE144B1-2726-41E3-9144-6FACAA3372D6}" dt="2026-01-13T21:12:09.463" v="815" actId="478"/>
          <ac:spMkLst>
            <pc:docMk/>
            <pc:sldMk cId="34494315" sldId="275"/>
            <ac:spMk id="17" creationId="{2E29AC31-77EF-C1D9-90AE-7D458A87449B}"/>
          </ac:spMkLst>
        </pc:spChg>
        <pc:spChg chg="del">
          <ac:chgData name="Stephen Fleenor" userId="a5413d7238abecbd" providerId="LiveId" clId="{4BE144B1-2726-41E3-9144-6FACAA3372D6}" dt="2026-01-13T21:12:10.735" v="817" actId="478"/>
          <ac:spMkLst>
            <pc:docMk/>
            <pc:sldMk cId="34494315" sldId="275"/>
            <ac:spMk id="18" creationId="{C9BEDBA2-12B2-8CF0-8E59-E368F04FF412}"/>
          </ac:spMkLst>
        </pc:spChg>
        <pc:spChg chg="del">
          <ac:chgData name="Stephen Fleenor" userId="a5413d7238abecbd" providerId="LiveId" clId="{4BE144B1-2726-41E3-9144-6FACAA3372D6}" dt="2026-01-13T21:12:08.718" v="814" actId="478"/>
          <ac:spMkLst>
            <pc:docMk/>
            <pc:sldMk cId="34494315" sldId="275"/>
            <ac:spMk id="19" creationId="{74020BDC-E6A3-88BB-DCB5-68195A490D6A}"/>
          </ac:spMkLst>
        </pc:spChg>
        <pc:spChg chg="del">
          <ac:chgData name="Stephen Fleenor" userId="a5413d7238abecbd" providerId="LiveId" clId="{4BE144B1-2726-41E3-9144-6FACAA3372D6}" dt="2026-01-13T21:12:07.646" v="813" actId="478"/>
          <ac:spMkLst>
            <pc:docMk/>
            <pc:sldMk cId="34494315" sldId="275"/>
            <ac:spMk id="20" creationId="{E909C4E6-82FF-5776-E668-6513FB489B52}"/>
          </ac:spMkLst>
        </pc:spChg>
        <pc:spChg chg="del">
          <ac:chgData name="Stephen Fleenor" userId="a5413d7238abecbd" providerId="LiveId" clId="{4BE144B1-2726-41E3-9144-6FACAA3372D6}" dt="2026-01-13T21:12:09.794" v="816" actId="478"/>
          <ac:spMkLst>
            <pc:docMk/>
            <pc:sldMk cId="34494315" sldId="275"/>
            <ac:spMk id="21" creationId="{D794BA84-CD93-B599-2D94-2E680CBD9436}"/>
          </ac:spMkLst>
        </pc:spChg>
        <pc:spChg chg="del">
          <ac:chgData name="Stephen Fleenor" userId="a5413d7238abecbd" providerId="LiveId" clId="{4BE144B1-2726-41E3-9144-6FACAA3372D6}" dt="2026-01-13T21:12:07.151" v="812" actId="478"/>
          <ac:spMkLst>
            <pc:docMk/>
            <pc:sldMk cId="34494315" sldId="275"/>
            <ac:spMk id="23" creationId="{8F03721A-06B8-A6FE-B8DC-1F19BBC98D60}"/>
          </ac:spMkLst>
        </pc:spChg>
        <pc:spChg chg="del">
          <ac:chgData name="Stephen Fleenor" userId="a5413d7238abecbd" providerId="LiveId" clId="{4BE144B1-2726-41E3-9144-6FACAA3372D6}" dt="2026-01-13T21:12:06.801" v="811" actId="478"/>
          <ac:spMkLst>
            <pc:docMk/>
            <pc:sldMk cId="34494315" sldId="275"/>
            <ac:spMk id="32" creationId="{C319F571-594B-099D-D63A-D7FCB48AAE45}"/>
          </ac:spMkLst>
        </pc:spChg>
        <pc:spChg chg="del">
          <ac:chgData name="Stephen Fleenor" userId="a5413d7238abecbd" providerId="LiveId" clId="{4BE144B1-2726-41E3-9144-6FACAA3372D6}" dt="2026-01-13T21:12:06.229" v="810" actId="478"/>
          <ac:spMkLst>
            <pc:docMk/>
            <pc:sldMk cId="34494315" sldId="275"/>
            <ac:spMk id="33" creationId="{ACB47E0E-9AEC-BE79-4D9C-5B03331F35C3}"/>
          </ac:spMkLst>
        </pc:spChg>
        <pc:spChg chg="del">
          <ac:chgData name="Stephen Fleenor" userId="a5413d7238abecbd" providerId="LiveId" clId="{4BE144B1-2726-41E3-9144-6FACAA3372D6}" dt="2026-01-13T21:12:05.201" v="809" actId="478"/>
          <ac:spMkLst>
            <pc:docMk/>
            <pc:sldMk cId="34494315" sldId="275"/>
            <ac:spMk id="34" creationId="{13376DE2-1FB0-92B6-2717-577EF05CB93C}"/>
          </ac:spMkLst>
        </pc:spChg>
        <pc:spChg chg="del">
          <ac:chgData name="Stephen Fleenor" userId="a5413d7238abecbd" providerId="LiveId" clId="{4BE144B1-2726-41E3-9144-6FACAA3372D6}" dt="2026-01-13T21:12:05.201" v="809" actId="478"/>
          <ac:spMkLst>
            <pc:docMk/>
            <pc:sldMk cId="34494315" sldId="275"/>
            <ac:spMk id="35" creationId="{F635390B-4799-50D5-3CD1-C33C1FCA1C72}"/>
          </ac:spMkLst>
        </pc:spChg>
        <pc:spChg chg="del">
          <ac:chgData name="Stephen Fleenor" userId="a5413d7238abecbd" providerId="LiveId" clId="{4BE144B1-2726-41E3-9144-6FACAA3372D6}" dt="2026-01-13T21:12:05.201" v="809" actId="478"/>
          <ac:spMkLst>
            <pc:docMk/>
            <pc:sldMk cId="34494315" sldId="275"/>
            <ac:spMk id="37" creationId="{13467FB0-7A7A-5B30-CC72-DD7A688FB644}"/>
          </ac:spMkLst>
        </pc:spChg>
        <pc:spChg chg="del">
          <ac:chgData name="Stephen Fleenor" userId="a5413d7238abecbd" providerId="LiveId" clId="{4BE144B1-2726-41E3-9144-6FACAA3372D6}" dt="2026-01-13T21:12:05.201" v="809" actId="478"/>
          <ac:spMkLst>
            <pc:docMk/>
            <pc:sldMk cId="34494315" sldId="275"/>
            <ac:spMk id="38" creationId="{9E671207-5937-4C3F-EC60-B50193D7920D}"/>
          </ac:spMkLst>
        </pc:spChg>
        <pc:spChg chg="del">
          <ac:chgData name="Stephen Fleenor" userId="a5413d7238abecbd" providerId="LiveId" clId="{4BE144B1-2726-41E3-9144-6FACAA3372D6}" dt="2026-01-13T21:12:05.201" v="809" actId="478"/>
          <ac:spMkLst>
            <pc:docMk/>
            <pc:sldMk cId="34494315" sldId="275"/>
            <ac:spMk id="39" creationId="{03E0DBD6-EE42-59EF-BF97-D85B2A4BF018}"/>
          </ac:spMkLst>
        </pc:spChg>
        <pc:spChg chg="del">
          <ac:chgData name="Stephen Fleenor" userId="a5413d7238abecbd" providerId="LiveId" clId="{4BE144B1-2726-41E3-9144-6FACAA3372D6}" dt="2026-01-13T21:12:05.201" v="809" actId="478"/>
          <ac:spMkLst>
            <pc:docMk/>
            <pc:sldMk cId="34494315" sldId="275"/>
            <ac:spMk id="40" creationId="{37072DE7-7909-548A-B8ED-EC1A5FF32E43}"/>
          </ac:spMkLst>
        </pc:spChg>
        <pc:spChg chg="del">
          <ac:chgData name="Stephen Fleenor" userId="a5413d7238abecbd" providerId="LiveId" clId="{4BE144B1-2726-41E3-9144-6FACAA3372D6}" dt="2026-01-13T21:12:02.065" v="808" actId="478"/>
          <ac:spMkLst>
            <pc:docMk/>
            <pc:sldMk cId="34494315" sldId="275"/>
            <ac:spMk id="45" creationId="{0BC96A66-32B0-7503-44BF-69067B895CA4}"/>
          </ac:spMkLst>
        </pc:spChg>
        <pc:spChg chg="del">
          <ac:chgData name="Stephen Fleenor" userId="a5413d7238abecbd" providerId="LiveId" clId="{4BE144B1-2726-41E3-9144-6FACAA3372D6}" dt="2026-01-13T21:12:02.065" v="808" actId="478"/>
          <ac:spMkLst>
            <pc:docMk/>
            <pc:sldMk cId="34494315" sldId="275"/>
            <ac:spMk id="47" creationId="{8E56CC0D-DFF2-89EF-D975-854AF8593AB9}"/>
          </ac:spMkLst>
        </pc:spChg>
        <pc:spChg chg="del">
          <ac:chgData name="Stephen Fleenor" userId="a5413d7238abecbd" providerId="LiveId" clId="{4BE144B1-2726-41E3-9144-6FACAA3372D6}" dt="2026-01-13T21:12:02.065" v="808" actId="478"/>
          <ac:spMkLst>
            <pc:docMk/>
            <pc:sldMk cId="34494315" sldId="275"/>
            <ac:spMk id="48" creationId="{F260F869-CBA7-5BFB-A6ED-018CE212A4B8}"/>
          </ac:spMkLst>
        </pc:spChg>
        <pc:spChg chg="del">
          <ac:chgData name="Stephen Fleenor" userId="a5413d7238abecbd" providerId="LiveId" clId="{4BE144B1-2726-41E3-9144-6FACAA3372D6}" dt="2026-01-13T21:12:02.065" v="808" actId="478"/>
          <ac:spMkLst>
            <pc:docMk/>
            <pc:sldMk cId="34494315" sldId="275"/>
            <ac:spMk id="57" creationId="{CA21C96C-D28F-553F-DF5A-98302FE8C118}"/>
          </ac:spMkLst>
        </pc:spChg>
        <pc:spChg chg="del">
          <ac:chgData name="Stephen Fleenor" userId="a5413d7238abecbd" providerId="LiveId" clId="{4BE144B1-2726-41E3-9144-6FACAA3372D6}" dt="2026-01-13T21:12:02.065" v="808" actId="478"/>
          <ac:spMkLst>
            <pc:docMk/>
            <pc:sldMk cId="34494315" sldId="275"/>
            <ac:spMk id="59" creationId="{422A8457-6421-B07B-435E-E9818D1DB8E0}"/>
          </ac:spMkLst>
        </pc:spChg>
        <pc:spChg chg="del">
          <ac:chgData name="Stephen Fleenor" userId="a5413d7238abecbd" providerId="LiveId" clId="{4BE144B1-2726-41E3-9144-6FACAA3372D6}" dt="2026-01-13T21:12:02.065" v="808" actId="478"/>
          <ac:spMkLst>
            <pc:docMk/>
            <pc:sldMk cId="34494315" sldId="275"/>
            <ac:spMk id="61" creationId="{B37BF9CC-7A0E-41BD-1236-5CE437E0D24D}"/>
          </ac:spMkLst>
        </pc:spChg>
        <pc:spChg chg="del">
          <ac:chgData name="Stephen Fleenor" userId="a5413d7238abecbd" providerId="LiveId" clId="{4BE144B1-2726-41E3-9144-6FACAA3372D6}" dt="2026-01-13T21:12:02.065" v="808" actId="478"/>
          <ac:spMkLst>
            <pc:docMk/>
            <pc:sldMk cId="34494315" sldId="275"/>
            <ac:spMk id="1025" creationId="{F95B929A-878F-6E23-88D5-E0C1049871CF}"/>
          </ac:spMkLst>
        </pc:spChg>
        <pc:spChg chg="del">
          <ac:chgData name="Stephen Fleenor" userId="a5413d7238abecbd" providerId="LiveId" clId="{4BE144B1-2726-41E3-9144-6FACAA3372D6}" dt="2026-01-13T21:12:02.065" v="808" actId="478"/>
          <ac:spMkLst>
            <pc:docMk/>
            <pc:sldMk cId="34494315" sldId="275"/>
            <ac:spMk id="1029" creationId="{90919D35-EDAF-D510-99E4-165A21216ED0}"/>
          </ac:spMkLst>
        </pc:spChg>
        <pc:spChg chg="del">
          <ac:chgData name="Stephen Fleenor" userId="a5413d7238abecbd" providerId="LiveId" clId="{4BE144B1-2726-41E3-9144-6FACAA3372D6}" dt="2026-01-13T21:12:02.065" v="808" actId="478"/>
          <ac:spMkLst>
            <pc:docMk/>
            <pc:sldMk cId="34494315" sldId="275"/>
            <ac:spMk id="1032" creationId="{A5668FB0-1229-BAEA-C180-069E4ACA1DB9}"/>
          </ac:spMkLst>
        </pc:spChg>
        <pc:spChg chg="del">
          <ac:chgData name="Stephen Fleenor" userId="a5413d7238abecbd" providerId="LiveId" clId="{4BE144B1-2726-41E3-9144-6FACAA3372D6}" dt="2026-01-13T21:12:02.065" v="808" actId="478"/>
          <ac:spMkLst>
            <pc:docMk/>
            <pc:sldMk cId="34494315" sldId="275"/>
            <ac:spMk id="1033" creationId="{FF6F2E41-7204-9842-E17F-900330E988AB}"/>
          </ac:spMkLst>
        </pc:spChg>
        <pc:spChg chg="mod">
          <ac:chgData name="Stephen Fleenor" userId="a5413d7238abecbd" providerId="LiveId" clId="{4BE144B1-2726-41E3-9144-6FACAA3372D6}" dt="2026-01-13T21:21:30.567" v="1517" actId="20577"/>
          <ac:spMkLst>
            <pc:docMk/>
            <pc:sldMk cId="34494315" sldId="275"/>
            <ac:spMk id="1035" creationId="{266BC96C-164D-DE45-B01B-CFB58D999203}"/>
          </ac:spMkLst>
        </pc:spChg>
        <pc:spChg chg="mod">
          <ac:chgData name="Stephen Fleenor" userId="a5413d7238abecbd" providerId="LiveId" clId="{4BE144B1-2726-41E3-9144-6FACAA3372D6}" dt="2026-01-13T21:12:22.793" v="823" actId="115"/>
          <ac:spMkLst>
            <pc:docMk/>
            <pc:sldMk cId="34494315" sldId="275"/>
            <ac:spMk id="1036" creationId="{B7E6D764-8AF8-DAF9-6EA9-8D5CCB64CF82}"/>
          </ac:spMkLst>
        </pc:spChg>
        <pc:grpChg chg="add del">
          <ac:chgData name="Stephen Fleenor" userId="a5413d7238abecbd" providerId="LiveId" clId="{4BE144B1-2726-41E3-9144-6FACAA3372D6}" dt="2026-01-13T21:12:18.607" v="821" actId="478"/>
          <ac:grpSpMkLst>
            <pc:docMk/>
            <pc:sldMk cId="34494315" sldId="275"/>
            <ac:grpSpMk id="16" creationId="{D72F9ED2-6333-1A6F-51DE-B8D8A6936D6A}"/>
          </ac:grpSpMkLst>
        </pc:grpChg>
        <pc:picChg chg="mod">
          <ac:chgData name="Stephen Fleenor" userId="a5413d7238abecbd" providerId="LiveId" clId="{4BE144B1-2726-41E3-9144-6FACAA3372D6}" dt="2026-01-13T21:27:53.962" v="1952" actId="1076"/>
          <ac:picMkLst>
            <pc:docMk/>
            <pc:sldMk cId="34494315" sldId="275"/>
            <ac:picMk id="4" creationId="{0C4AE0C1-EBC6-F108-6878-C75710793AE1}"/>
          </ac:picMkLst>
        </pc:picChg>
        <pc:picChg chg="del">
          <ac:chgData name="Stephen Fleenor" userId="a5413d7238abecbd" providerId="LiveId" clId="{4BE144B1-2726-41E3-9144-6FACAA3372D6}" dt="2026-01-13T21:12:05.201" v="809" actId="478"/>
          <ac:picMkLst>
            <pc:docMk/>
            <pc:sldMk cId="34494315" sldId="275"/>
            <ac:picMk id="5" creationId="{ACF958D3-4C7A-5013-9A88-9347C12090DD}"/>
          </ac:picMkLst>
        </pc:picChg>
        <pc:picChg chg="add mod">
          <ac:chgData name="Stephen Fleenor" userId="a5413d7238abecbd" providerId="LiveId" clId="{4BE144B1-2726-41E3-9144-6FACAA3372D6}" dt="2026-01-13T21:27:57.170" v="1953" actId="1076"/>
          <ac:picMkLst>
            <pc:docMk/>
            <pc:sldMk cId="34494315" sldId="275"/>
            <ac:picMk id="6" creationId="{B624BD96-0674-56F8-8ECA-1F60008FDBDA}"/>
          </ac:picMkLst>
        </pc:picChg>
        <pc:cxnChg chg="add mod">
          <ac:chgData name="Stephen Fleenor" userId="a5413d7238abecbd" providerId="LiveId" clId="{4BE144B1-2726-41E3-9144-6FACAA3372D6}" dt="2026-01-13T21:27:44.704" v="1951" actId="14100"/>
          <ac:cxnSpMkLst>
            <pc:docMk/>
            <pc:sldMk cId="34494315" sldId="275"/>
            <ac:cxnSpMk id="2" creationId="{0582B123-30EF-C8F5-069E-FB1FB1976DA9}"/>
          </ac:cxnSpMkLst>
        </pc:cxnChg>
        <pc:cxnChg chg="del">
          <ac:chgData name="Stephen Fleenor" userId="a5413d7238abecbd" providerId="LiveId" clId="{4BE144B1-2726-41E3-9144-6FACAA3372D6}" dt="2026-01-13T21:12:16.849" v="820" actId="21"/>
          <ac:cxnSpMkLst>
            <pc:docMk/>
            <pc:sldMk cId="34494315" sldId="275"/>
            <ac:cxnSpMk id="13" creationId="{0582B123-30EF-C8F5-069E-FB1FB1976DA9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69C3DA-C201-4607-8505-BD919BF0D67B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FD4ABB-83E3-4018-98F2-621B1A909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510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38835-0B8C-8382-14FD-A0D517AB4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121584-BAC2-06FA-DFB5-BA117E7B60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3C2040-4F54-79F2-111A-C097AC46BD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u="none"/>
              <a:t>For the teacher; not to be displayed to students.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ABD4F3-29C1-ACA3-0A7B-D85AA83852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D4ABB-83E3-4018-98F2-621B1A909D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936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581DC-CAA0-D41F-8242-521514EAF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B46996-3640-D140-AD7A-248097FD78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5765C9-C1B8-C958-24C8-C2390B91B4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u="none"/>
              <a:t>For the teacher; not to be displayed to students.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6A0DCA-2578-7B20-53F6-894B4D3A18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D4ABB-83E3-4018-98F2-621B1A909D2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72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00F23-0F30-CAF3-B0AD-36E42A52B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261FA9-ED5E-745C-5E1F-9C8C11D1CA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586C97-43D2-CB30-0A65-831CE0FAA9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u="none"/>
              <a:t>For the teacher; not to be displayed to students.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04724-0150-A063-CAA9-F95AFF811A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D4ABB-83E3-4018-98F2-621B1A909D2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049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C8B70-CFA5-5A1D-00F2-7BC0A8081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8C16AB-4BCE-4A81-DAFE-EF20A4C2F2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D3BBE4-6DC9-C862-8DC4-2031F44AA5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u="none"/>
              <a:t>For the teacher; not to be displayed to students.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81653C-CD5E-F483-E797-140058EFCD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D4ABB-83E3-4018-98F2-621B1A909D2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408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0763F-A85B-5834-EB13-4210E5AFD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96FFB4-D4C8-74AC-6BC4-2F70A29FD2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50AA68-F479-43F9-C29C-C799731C59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u="none"/>
              <a:t>For the teacher; not to be displayed to students.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7C2F00-D814-5DBB-F0B6-5F7A34081C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D4ABB-83E3-4018-98F2-621B1A909D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360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2CBC2-E990-4BA3-AD23-974875DF08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B4A9E4-99EB-4929-8295-74502EABBC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73516-ABDD-47F3-86D0-9BE29E2C6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24DF-4CBB-4441-B1AF-0E69AB5BF2C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96519-EE8C-4FF3-83CD-635D9E45F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314DD-7B43-4DB7-B0D9-2521EBC7C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AAB81-B265-45FC-9BBC-B61AC19DB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022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56ED5-F954-4391-96AF-8A766B514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08A23F-DC4E-4CC0-86D1-64434A6AE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54B940-8473-4F3C-9BBA-B83BC825E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24DF-4CBB-4441-B1AF-0E69AB5BF2C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DF391-0B27-4F96-9AFF-68E2A977A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A8801-1D43-4FEC-B27B-05853963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AAB81-B265-45FC-9BBC-B61AC19DB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79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15439C-1231-4941-8A87-255DBFC3DF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3D9ED5-0C87-4626-9920-7DFA3D7704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3C644-6A0C-4689-82A8-88F5B3772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24DF-4CBB-4441-B1AF-0E69AB5BF2C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E24C6-8830-4E3B-9603-83220AE52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2E10BC-4F1D-491F-A854-9635A14B0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AAB81-B265-45FC-9BBC-B61AC19DB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0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752CF-AD75-487E-A2A8-8505C78BF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10037-20C9-489B-83E7-C90509C436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91CA8-4FBD-4A11-A5CE-B3E2B5370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24DF-4CBB-4441-B1AF-0E69AB5BF2C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70618-8995-40A6-9A1F-B7FFECED6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A5D1F-3D76-48D8-989D-F0B0EB7FA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AAB81-B265-45FC-9BBC-B61AC19DB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635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769B5-F851-40CA-9FC1-6D3C6F821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18A703-E7EE-43A9-8083-A532014243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05B18B-8A2B-40E5-B470-0022CF67E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24DF-4CBB-4441-B1AF-0E69AB5BF2C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FA204-1F23-49C8-ABFC-AC558FB2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0F886-C166-41E6-BD49-325B2C803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AAB81-B265-45FC-9BBC-B61AC19DB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740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967C1-F798-445F-AF7E-8E1711D3A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92B51-09E5-4DB0-B3A4-BE3DE2BAA4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B31C5E-1D19-47EE-AD53-84135636DA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5663FF-97EF-4A92-AC75-9E9CD7AE8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24DF-4CBB-4441-B1AF-0E69AB5BF2C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2FD29E-DC74-48DD-A0B1-075DDCE1B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B22D09-A1A3-4BA4-99B5-F49FC958D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AAB81-B265-45FC-9BBC-B61AC19DB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88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DC658-E3CD-4B2C-9708-0F5DE1AD6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97231-A27B-4027-A7D3-9092417D3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8A6159-CBA9-4FE0-A954-B355A7AF25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746698-B469-4632-BDA1-D61B7FBEA9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6F1936-445B-4295-B375-75914D110E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1383CC-56DD-4CE1-91BB-B83316612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24DF-4CBB-4441-B1AF-0E69AB5BF2C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1C4FC5-FFC7-4B00-B37B-E77BDF901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190972-06BE-41B7-8C33-A1660202C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AAB81-B265-45FC-9BBC-B61AC19DB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389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0D947-7BAA-48D9-B97B-21F32C3C6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DC966A-4E80-4398-A45B-D90D23772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24DF-4CBB-4441-B1AF-0E69AB5BF2C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05CDC4-FD02-4970-8B42-8D7B1F264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ACF30C-04BC-4333-89FD-CEC241A9B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AAB81-B265-45FC-9BBC-B61AC19DB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0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07BB1B-350D-417F-9B16-BE3496806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24DF-4CBB-4441-B1AF-0E69AB5BF2C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845DA0-5B8A-4AC6-9E12-21117F9A5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4A8974-A5AD-4A32-BED8-CB64D7433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AAB81-B265-45FC-9BBC-B61AC19DB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89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E1269-BE33-44C8-8478-1CA2B2C48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C0851-DD0F-4D98-930E-E917D3D1E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0C82CA-B223-4890-8EC8-6FDF7521CC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E1175D-C02F-4F2A-87FF-7F16E97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24DF-4CBB-4441-B1AF-0E69AB5BF2C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2FB14D-86CE-4016-850F-F3B43138B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9C638E-F5F7-4773-A8E4-65847F099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AAB81-B265-45FC-9BBC-B61AC19DB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23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417EF-02F0-4F05-8D61-E49007359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F0A3D3-048A-4998-9125-9E0CF7C373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756051-228B-4E30-881B-ABCA811C4E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61C33D-7961-45E8-B0E7-7D0A053ED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24DF-4CBB-4441-B1AF-0E69AB5BF2C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C25BED-0CC5-4440-B201-485FBAC9B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9C90D-65C7-4243-B041-D3936A555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AAB81-B265-45FC-9BBC-B61AC19DB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695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706777-670C-4F58-A3B8-F9AC1A34E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1CAE9A-FBBE-4435-B3E0-4D8BC43253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FB733-4CFA-49F9-AFA4-06783D0D6C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24DF-4CBB-4441-B1AF-0E69AB5BF2C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DB823-E28E-4165-B268-6A3AA896CF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1EE85-EE7D-4B73-B0F9-AD0B74619E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AAB81-B265-45FC-9BBC-B61AC19DB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731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387EA5-9C4F-F22A-B2B2-239BF101C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4AE0C1-EBC6-F108-6878-C75710793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431" y="6615055"/>
            <a:ext cx="1994569" cy="239696"/>
          </a:xfrm>
          <a:prstGeom prst="rect">
            <a:avLst/>
          </a:prstGeom>
        </p:spPr>
      </p:pic>
      <p:sp>
        <p:nvSpPr>
          <p:cNvPr id="1035" name="TextBox 1034">
            <a:extLst>
              <a:ext uri="{FF2B5EF4-FFF2-40B4-BE49-F238E27FC236}">
                <a16:creationId xmlns:a16="http://schemas.microsoft.com/office/drawing/2014/main" id="{266BC96C-164D-DE45-B01B-CFB58D999203}"/>
              </a:ext>
            </a:extLst>
          </p:cNvPr>
          <p:cNvSpPr txBox="1"/>
          <p:nvPr/>
        </p:nvSpPr>
        <p:spPr>
          <a:xfrm>
            <a:off x="-12" y="0"/>
            <a:ext cx="60960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C00000"/>
                </a:solidFill>
              </a:rPr>
              <a:t>Cómo</a:t>
            </a:r>
            <a:r>
              <a:rPr lang="en-US" sz="2400" b="1" u="sng" dirty="0">
                <a:solidFill>
                  <a:srgbClr val="C00000"/>
                </a:solidFill>
              </a:rPr>
              <a:t> usar </a:t>
            </a:r>
            <a:r>
              <a:rPr lang="en-US" sz="2400" b="1" u="sng" dirty="0" err="1">
                <a:solidFill>
                  <a:srgbClr val="C00000"/>
                </a:solidFill>
              </a:rPr>
              <a:t>esta</a:t>
            </a:r>
            <a:r>
              <a:rPr lang="en-US" sz="2400" b="1" u="sng" dirty="0">
                <a:solidFill>
                  <a:srgbClr val="C00000"/>
                </a:solidFill>
              </a:rPr>
              <a:t> </a:t>
            </a:r>
            <a:r>
              <a:rPr lang="en-US" sz="2400" b="1" u="sng" dirty="0" err="1">
                <a:solidFill>
                  <a:srgbClr val="C00000"/>
                </a:solidFill>
              </a:rPr>
              <a:t>plantilla</a:t>
            </a:r>
            <a:endParaRPr lang="en-US" sz="2400" b="1" u="sng" dirty="0">
              <a:solidFill>
                <a:srgbClr val="C00000"/>
              </a:solidFill>
            </a:endParaRPr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B7E6D764-8AF8-DAF9-6EA9-8D5CCB64CF82}"/>
              </a:ext>
            </a:extLst>
          </p:cNvPr>
          <p:cNvSpPr txBox="1"/>
          <p:nvPr/>
        </p:nvSpPr>
        <p:spPr>
          <a:xfrm>
            <a:off x="6095987" y="0"/>
            <a:ext cx="60960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solidFill>
                  <a:schemeClr val="accent5">
                    <a:lumMod val="75000"/>
                  </a:schemeClr>
                </a:solidFill>
              </a:rPr>
              <a:t>How to Use this Template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582B123-30EF-C8F5-069E-FB1FB1976DA9}"/>
              </a:ext>
            </a:extLst>
          </p:cNvPr>
          <p:cNvCxnSpPr>
            <a:cxnSpLocks/>
          </p:cNvCxnSpPr>
          <p:nvPr/>
        </p:nvCxnSpPr>
        <p:spPr>
          <a:xfrm>
            <a:off x="6095999" y="0"/>
            <a:ext cx="0" cy="6854751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B22299E-A72C-B2FD-0356-9623FA026A6B}"/>
              </a:ext>
            </a:extLst>
          </p:cNvPr>
          <p:cNvSpPr txBox="1"/>
          <p:nvPr/>
        </p:nvSpPr>
        <p:spPr>
          <a:xfrm>
            <a:off x="6095987" y="461665"/>
            <a:ext cx="609601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Have the class </a:t>
            </a:r>
            <a:r>
              <a:rPr lang="en-US" b="1" dirty="0"/>
              <a:t>pronounce the vocabulary word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For </a:t>
            </a:r>
            <a:r>
              <a:rPr lang="en-US" b="1" dirty="0"/>
              <a:t>part of speech</a:t>
            </a:r>
            <a:r>
              <a:rPr lang="en-US" dirty="0"/>
              <a:t>, </a:t>
            </a:r>
            <a:r>
              <a:rPr lang="en-US" b="1" dirty="0"/>
              <a:t>syllables</a:t>
            </a:r>
            <a:r>
              <a:rPr lang="en-US" dirty="0"/>
              <a:t>, and </a:t>
            </a:r>
            <a:r>
              <a:rPr lang="en-US" b="1" dirty="0"/>
              <a:t>morphology</a:t>
            </a:r>
            <a:r>
              <a:rPr lang="en-US" dirty="0"/>
              <a:t>, have students guess, then write the correct answers on the template for all students to see and copy.</a:t>
            </a:r>
            <a:br>
              <a:rPr lang="en-US" dirty="0"/>
            </a:b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For </a:t>
            </a:r>
            <a:r>
              <a:rPr lang="en-US" b="1" dirty="0"/>
              <a:t>synonyms</a:t>
            </a:r>
            <a:r>
              <a:rPr lang="en-US" dirty="0"/>
              <a:t> and </a:t>
            </a:r>
            <a:r>
              <a:rPr lang="en-US" b="1" dirty="0"/>
              <a:t>antonyms</a:t>
            </a:r>
            <a:r>
              <a:rPr lang="en-US" dirty="0"/>
              <a:t>, have students brainstorm with their partners or table group using the sentence stem, </a:t>
            </a:r>
            <a:r>
              <a:rPr lang="en-US" b="1" i="1" dirty="0"/>
              <a:t>One _____ (synonym/antonym) is…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Then, call on a few students to create a class list.</a:t>
            </a:r>
            <a:br>
              <a:rPr lang="en-US" b="1" i="1" dirty="0"/>
            </a:br>
            <a:endParaRPr lang="en-US" b="1" i="1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For </a:t>
            </a:r>
            <a:r>
              <a:rPr lang="en-US" b="1" dirty="0"/>
              <a:t>class definition </a:t>
            </a:r>
            <a:r>
              <a:rPr lang="en-US" dirty="0"/>
              <a:t>and </a:t>
            </a:r>
            <a:r>
              <a:rPr lang="en-US" b="1" dirty="0"/>
              <a:t>example sentence</a:t>
            </a:r>
            <a:r>
              <a:rPr lang="en-US" dirty="0"/>
              <a:t>, have students work with their partners or table groups. Call on a few groups, then create a class-wide definition and example sentence.</a:t>
            </a:r>
            <a:br>
              <a:rPr lang="en-US" dirty="0"/>
            </a:b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Repeat this with </a:t>
            </a:r>
            <a:r>
              <a:rPr lang="en-US" b="1" dirty="0"/>
              <a:t>Spanish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Ask students to share what similarities and differences they notice between </a:t>
            </a:r>
            <a:r>
              <a:rPr lang="en-US" b="1" dirty="0"/>
              <a:t>English</a:t>
            </a:r>
            <a:r>
              <a:rPr lang="en-US" dirty="0"/>
              <a:t> and </a:t>
            </a:r>
            <a:r>
              <a:rPr lang="en-US" b="1" dirty="0"/>
              <a:t>Spanish</a:t>
            </a:r>
            <a:r>
              <a:rPr lang="en-US" dirty="0"/>
              <a:t>.</a:t>
            </a:r>
          </a:p>
        </p:txBody>
      </p:sp>
      <p:pic>
        <p:nvPicPr>
          <p:cNvPr id="6" name="Picture 5" descr="A logo with blue text&#10;&#10;Description automatically generated">
            <a:extLst>
              <a:ext uri="{FF2B5EF4-FFF2-40B4-BE49-F238E27FC236}">
                <a16:creationId xmlns:a16="http://schemas.microsoft.com/office/drawing/2014/main" id="{B624BD96-0674-56F8-8ECA-1F60008FDB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7085" y="6339880"/>
            <a:ext cx="571373" cy="3080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301833-5D30-0C6E-0893-0C62A00D848F}"/>
              </a:ext>
            </a:extLst>
          </p:cNvPr>
          <p:cNvSpPr txBox="1"/>
          <p:nvPr/>
        </p:nvSpPr>
        <p:spPr>
          <a:xfrm>
            <a:off x="-12" y="461664"/>
            <a:ext cx="609601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s-ES" dirty="0"/>
              <a:t>Haga que la clase </a:t>
            </a:r>
            <a:r>
              <a:rPr lang="es-ES" b="1" dirty="0"/>
              <a:t>pronuncie la palabra de vocabulario</a:t>
            </a:r>
            <a:r>
              <a:rPr lang="es-ES" dirty="0"/>
              <a:t>.</a:t>
            </a:r>
            <a:br>
              <a:rPr lang="es-ES" dirty="0"/>
            </a:br>
            <a:endParaRPr lang="es-ES" dirty="0"/>
          </a:p>
          <a:p>
            <a:pPr marL="457200" indent="-457200">
              <a:buFont typeface="+mj-lt"/>
              <a:buAutoNum type="arabicPeriod"/>
            </a:pPr>
            <a:r>
              <a:rPr lang="es-ES" dirty="0"/>
              <a:t>Para </a:t>
            </a:r>
            <a:r>
              <a:rPr lang="es-ES" b="1" dirty="0"/>
              <a:t>tipo de palabra</a:t>
            </a:r>
            <a:r>
              <a:rPr lang="es-ES" dirty="0"/>
              <a:t>, </a:t>
            </a:r>
            <a:r>
              <a:rPr lang="es-ES" b="1" dirty="0"/>
              <a:t>sílabas</a:t>
            </a:r>
            <a:r>
              <a:rPr lang="es-ES" dirty="0"/>
              <a:t> y </a:t>
            </a:r>
            <a:r>
              <a:rPr lang="es-ES" b="1" dirty="0"/>
              <a:t>morfología</a:t>
            </a:r>
            <a:r>
              <a:rPr lang="es-ES" dirty="0"/>
              <a:t>, pida a los estudiantes que adivinen primero. Luego, escriba las respuestas correctas en la plantilla para que todos los estudiantes las vean y las copien.</a:t>
            </a:r>
            <a:br>
              <a:rPr lang="es-ES" dirty="0"/>
            </a:br>
            <a:endParaRPr lang="es-ES" dirty="0"/>
          </a:p>
          <a:p>
            <a:pPr marL="457200" indent="-457200">
              <a:buFont typeface="+mj-lt"/>
              <a:buAutoNum type="arabicPeriod"/>
            </a:pPr>
            <a:r>
              <a:rPr lang="es-ES" dirty="0"/>
              <a:t>Para </a:t>
            </a:r>
            <a:r>
              <a:rPr lang="es-ES" b="1" dirty="0"/>
              <a:t>sinónimos</a:t>
            </a:r>
            <a:r>
              <a:rPr lang="es-ES" dirty="0"/>
              <a:t> y </a:t>
            </a:r>
            <a:r>
              <a:rPr lang="es-ES" b="1" dirty="0"/>
              <a:t>antónimos</a:t>
            </a:r>
            <a:r>
              <a:rPr lang="es-ES" dirty="0"/>
              <a:t>, pida a los estudiantes que piensen ideas con su compañero o en su mesa usando la oración guía, </a:t>
            </a:r>
            <a:r>
              <a:rPr lang="es-ES" b="1" i="1" dirty="0"/>
              <a:t>Un/Una _____ (sinónimo/antónimo) es…</a:t>
            </a:r>
            <a:br>
              <a:rPr lang="es-ES" b="1" i="1" dirty="0"/>
            </a:br>
            <a:r>
              <a:rPr lang="es-ES" dirty="0"/>
              <a:t>Después, llame a algunos estudiantes para crear una lista de la clase.</a:t>
            </a:r>
            <a:br>
              <a:rPr lang="es-ES" dirty="0"/>
            </a:br>
            <a:endParaRPr lang="es-ES" dirty="0"/>
          </a:p>
          <a:p>
            <a:pPr marL="457200" indent="-457200">
              <a:buFont typeface="+mj-lt"/>
              <a:buAutoNum type="arabicPeriod"/>
            </a:pPr>
            <a:r>
              <a:rPr lang="es-ES" dirty="0"/>
              <a:t>Para la </a:t>
            </a:r>
            <a:r>
              <a:rPr lang="es-ES" b="1" dirty="0"/>
              <a:t>definición de clase</a:t>
            </a:r>
            <a:r>
              <a:rPr lang="es-ES" dirty="0"/>
              <a:t> y el </a:t>
            </a:r>
            <a:r>
              <a:rPr lang="es-ES" b="1" dirty="0"/>
              <a:t>ejemplo </a:t>
            </a:r>
            <a:r>
              <a:rPr lang="es-ES" b="1"/>
              <a:t>de oración</a:t>
            </a:r>
            <a:r>
              <a:rPr lang="es-ES"/>
              <a:t>, </a:t>
            </a:r>
            <a:r>
              <a:rPr lang="es-ES" dirty="0"/>
              <a:t>pida a los estudiantes que trabajen con su compañero o grupo de mesa. Llame a algunos grupos y luego cree una definición y una oración de ejemplo para toda la clase.</a:t>
            </a:r>
            <a:br>
              <a:rPr lang="es-ES" dirty="0"/>
            </a:br>
            <a:endParaRPr lang="es-ES" dirty="0"/>
          </a:p>
          <a:p>
            <a:pPr marL="457200" indent="-457200">
              <a:buFont typeface="+mj-lt"/>
              <a:buAutoNum type="arabicPeriod"/>
            </a:pPr>
            <a:r>
              <a:rPr lang="es-ES" dirty="0"/>
              <a:t>Repita el proceso en </a:t>
            </a:r>
            <a:r>
              <a:rPr lang="es-ES" b="1" dirty="0"/>
              <a:t>inglés</a:t>
            </a:r>
            <a:r>
              <a:rPr lang="es-ES" dirty="0"/>
              <a:t>.</a:t>
            </a:r>
            <a:br>
              <a:rPr lang="es-ES" dirty="0"/>
            </a:br>
            <a:endParaRPr lang="es-ES" dirty="0"/>
          </a:p>
          <a:p>
            <a:pPr marL="457200" indent="-457200">
              <a:buFont typeface="+mj-lt"/>
              <a:buAutoNum type="arabicPeriod"/>
            </a:pPr>
            <a:r>
              <a:rPr lang="es-ES" dirty="0"/>
              <a:t>Pida a los estudiantes que compartan las similitudes y diferencias que notan entre el </a:t>
            </a:r>
            <a:r>
              <a:rPr lang="es-ES" b="1" dirty="0"/>
              <a:t>español</a:t>
            </a:r>
            <a:r>
              <a:rPr lang="es-ES" dirty="0"/>
              <a:t> y el </a:t>
            </a:r>
            <a:r>
              <a:rPr lang="es-ES" b="1" dirty="0"/>
              <a:t>inglés</a:t>
            </a:r>
            <a:r>
              <a:rPr lang="es-ES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4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7A570C-D1FF-3228-AF21-F39CF1D36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BB60413C-28C8-159A-A4AA-FF6A295CF716}"/>
              </a:ext>
            </a:extLst>
          </p:cNvPr>
          <p:cNvSpPr/>
          <p:nvPr/>
        </p:nvSpPr>
        <p:spPr>
          <a:xfrm flipH="1">
            <a:off x="-11" y="482600"/>
            <a:ext cx="1346199" cy="800100"/>
          </a:xfrm>
          <a:prstGeom prst="rect">
            <a:avLst/>
          </a:prstGeom>
          <a:solidFill>
            <a:srgbClr val="FFCDC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307876B-3858-79F6-EB20-23D604F69664}"/>
              </a:ext>
            </a:extLst>
          </p:cNvPr>
          <p:cNvSpPr/>
          <p:nvPr/>
        </p:nvSpPr>
        <p:spPr>
          <a:xfrm flipH="1">
            <a:off x="-11" y="1365506"/>
            <a:ext cx="1346199" cy="800100"/>
          </a:xfrm>
          <a:prstGeom prst="rect">
            <a:avLst/>
          </a:prstGeom>
          <a:solidFill>
            <a:srgbClr val="FFCDC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401E8DF-1E2E-069F-9534-9548C7072ECE}"/>
              </a:ext>
            </a:extLst>
          </p:cNvPr>
          <p:cNvSpPr/>
          <p:nvPr/>
        </p:nvSpPr>
        <p:spPr>
          <a:xfrm flipH="1">
            <a:off x="-11" y="3162216"/>
            <a:ext cx="1346199" cy="830997"/>
          </a:xfrm>
          <a:prstGeom prst="rect">
            <a:avLst/>
          </a:prstGeom>
          <a:solidFill>
            <a:srgbClr val="FFCDC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F537DB8-F423-9B65-79BB-978B7583D936}"/>
              </a:ext>
            </a:extLst>
          </p:cNvPr>
          <p:cNvSpPr/>
          <p:nvPr/>
        </p:nvSpPr>
        <p:spPr>
          <a:xfrm flipH="1">
            <a:off x="-11" y="2248412"/>
            <a:ext cx="1346199" cy="830997"/>
          </a:xfrm>
          <a:prstGeom prst="rect">
            <a:avLst/>
          </a:prstGeom>
          <a:solidFill>
            <a:srgbClr val="FFCDC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206695-A7F2-578C-525F-F72691403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8" y="6615055"/>
            <a:ext cx="1994569" cy="239696"/>
          </a:xfrm>
          <a:prstGeom prst="rect">
            <a:avLst/>
          </a:prstGeom>
        </p:spPr>
      </p:pic>
      <p:pic>
        <p:nvPicPr>
          <p:cNvPr id="5" name="Picture 4" descr="A logo with blue text&#10;&#10;Description automatically generated">
            <a:extLst>
              <a:ext uri="{FF2B5EF4-FFF2-40B4-BE49-F238E27FC236}">
                <a16:creationId xmlns:a16="http://schemas.microsoft.com/office/drawing/2014/main" id="{A8B45052-A02C-05D8-A1B2-D1070178AE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7085" y="6548358"/>
            <a:ext cx="571373" cy="30809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555672A-C6A2-454A-FE9E-F118AE053C53}"/>
              </a:ext>
            </a:extLst>
          </p:cNvPr>
          <p:cNvSpPr/>
          <p:nvPr/>
        </p:nvSpPr>
        <p:spPr>
          <a:xfrm>
            <a:off x="10845800" y="482600"/>
            <a:ext cx="1346199" cy="8001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46039B-1E83-4CC9-4C61-098915F31F24}"/>
              </a:ext>
            </a:extLst>
          </p:cNvPr>
          <p:cNvSpPr txBox="1"/>
          <p:nvPr/>
        </p:nvSpPr>
        <p:spPr>
          <a:xfrm>
            <a:off x="10790079" y="482600"/>
            <a:ext cx="1457639" cy="830997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1600" u="sng" dirty="0"/>
              <a:t>part of speech</a:t>
            </a:r>
          </a:p>
          <a:p>
            <a:pPr algn="ctr"/>
            <a:endParaRPr lang="en-US" sz="16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280CEEC-1EAD-2437-147C-B5C60F478FE2}"/>
              </a:ext>
            </a:extLst>
          </p:cNvPr>
          <p:cNvSpPr/>
          <p:nvPr/>
        </p:nvSpPr>
        <p:spPr>
          <a:xfrm>
            <a:off x="10845800" y="1365506"/>
            <a:ext cx="1346199" cy="8001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85CF13-AF97-20A4-3CE8-0E85D3E7FF66}"/>
              </a:ext>
            </a:extLst>
          </p:cNvPr>
          <p:cNvSpPr txBox="1"/>
          <p:nvPr/>
        </p:nvSpPr>
        <p:spPr>
          <a:xfrm>
            <a:off x="10845800" y="1365506"/>
            <a:ext cx="1346200" cy="830997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1600" u="sng" dirty="0"/>
              <a:t>in syllables</a:t>
            </a:r>
          </a:p>
          <a:p>
            <a:pPr algn="ctr"/>
            <a:endParaRPr lang="en-US" sz="16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FB80E8E-307A-6744-E74D-B13381BEC52F}"/>
              </a:ext>
            </a:extLst>
          </p:cNvPr>
          <p:cNvSpPr/>
          <p:nvPr/>
        </p:nvSpPr>
        <p:spPr>
          <a:xfrm>
            <a:off x="10845800" y="3162216"/>
            <a:ext cx="1346199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D999269-9825-FB65-2E25-DF0D3EE6B035}"/>
              </a:ext>
            </a:extLst>
          </p:cNvPr>
          <p:cNvSpPr/>
          <p:nvPr/>
        </p:nvSpPr>
        <p:spPr>
          <a:xfrm>
            <a:off x="10845800" y="2248412"/>
            <a:ext cx="1346199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396159F-4072-5956-AA4B-A29C16766BB3}"/>
              </a:ext>
            </a:extLst>
          </p:cNvPr>
          <p:cNvSpPr txBox="1"/>
          <p:nvPr/>
        </p:nvSpPr>
        <p:spPr>
          <a:xfrm>
            <a:off x="10845800" y="2248412"/>
            <a:ext cx="1346200" cy="830997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1600" u="sng" dirty="0"/>
              <a:t>synonyms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4EDE6B9-3866-25FC-9EB1-D3B2D54E6736}"/>
              </a:ext>
            </a:extLst>
          </p:cNvPr>
          <p:cNvSpPr txBox="1"/>
          <p:nvPr/>
        </p:nvSpPr>
        <p:spPr>
          <a:xfrm>
            <a:off x="10845800" y="3162216"/>
            <a:ext cx="1346200" cy="830997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1600" u="sng" dirty="0"/>
              <a:t>antonyms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42121A3-34C0-7174-A2F4-56E1550D791E}"/>
              </a:ext>
            </a:extLst>
          </p:cNvPr>
          <p:cNvSpPr/>
          <p:nvPr/>
        </p:nvSpPr>
        <p:spPr>
          <a:xfrm>
            <a:off x="7962900" y="4076020"/>
            <a:ext cx="4229100" cy="11375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B73A37-76ED-7621-AFBC-ECEB8C36AC49}"/>
              </a:ext>
            </a:extLst>
          </p:cNvPr>
          <p:cNvSpPr txBox="1"/>
          <p:nvPr/>
        </p:nvSpPr>
        <p:spPr>
          <a:xfrm>
            <a:off x="7962898" y="4076020"/>
            <a:ext cx="4229099" cy="107721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1600" u="sng" dirty="0"/>
              <a:t>class definition</a:t>
            </a:r>
          </a:p>
          <a:p>
            <a:pPr algn="ctr"/>
            <a:endParaRPr lang="en-US" sz="16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581E441-A180-FB4E-A450-509C71FF51A8}"/>
              </a:ext>
            </a:extLst>
          </p:cNvPr>
          <p:cNvSpPr/>
          <p:nvPr/>
        </p:nvSpPr>
        <p:spPr>
          <a:xfrm>
            <a:off x="6210283" y="5324113"/>
            <a:ext cx="5981717" cy="11375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0C4CFEF-7B09-5FE9-6407-391DF153CDE1}"/>
              </a:ext>
            </a:extLst>
          </p:cNvPr>
          <p:cNvSpPr txBox="1"/>
          <p:nvPr/>
        </p:nvSpPr>
        <p:spPr>
          <a:xfrm>
            <a:off x="6210280" y="5324113"/>
            <a:ext cx="5981717" cy="107721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1600" u="sng" dirty="0"/>
              <a:t>example sentence</a:t>
            </a:r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4D3C5E9-98C5-9844-130D-064362B82CA0}"/>
              </a:ext>
            </a:extLst>
          </p:cNvPr>
          <p:cNvSpPr/>
          <p:nvPr/>
        </p:nvSpPr>
        <p:spPr>
          <a:xfrm>
            <a:off x="6210287" y="4076020"/>
            <a:ext cx="1638311" cy="11375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CD540C8-8D82-59A6-55DD-2B9EC0B04A3F}"/>
              </a:ext>
            </a:extLst>
          </p:cNvPr>
          <p:cNvSpPr txBox="1"/>
          <p:nvPr/>
        </p:nvSpPr>
        <p:spPr>
          <a:xfrm>
            <a:off x="6210283" y="4076020"/>
            <a:ext cx="1638313" cy="107721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1600" u="sng" dirty="0"/>
              <a:t>morphology</a:t>
            </a:r>
          </a:p>
          <a:p>
            <a:pPr algn="ctr"/>
            <a:endParaRPr lang="en-US" sz="1600" dirty="0"/>
          </a:p>
          <a:p>
            <a:pPr algn="ctr"/>
            <a:endParaRPr lang="en-US" sz="16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2DD336E-F1FC-464F-2B6F-F236EBB1FD24}"/>
              </a:ext>
            </a:extLst>
          </p:cNvPr>
          <p:cNvGrpSpPr/>
          <p:nvPr/>
        </p:nvGrpSpPr>
        <p:grpSpPr>
          <a:xfrm>
            <a:off x="1457637" y="0"/>
            <a:ext cx="9276725" cy="6461700"/>
            <a:chOff x="0" y="492408"/>
            <a:chExt cx="12192001" cy="849233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390D825-85D8-7654-A5FC-82E2A402BA30}"/>
                </a:ext>
              </a:extLst>
            </p:cNvPr>
            <p:cNvSpPr/>
            <p:nvPr/>
          </p:nvSpPr>
          <p:spPr>
            <a:xfrm>
              <a:off x="6096001" y="1132112"/>
              <a:ext cx="6096000" cy="4572001"/>
            </a:xfrm>
            <a:prstGeom prst="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56A282F-7695-D506-3AAA-A3C14B53C2B2}"/>
                </a:ext>
              </a:extLst>
            </p:cNvPr>
            <p:cNvSpPr/>
            <p:nvPr/>
          </p:nvSpPr>
          <p:spPr>
            <a:xfrm>
              <a:off x="0" y="1132112"/>
              <a:ext cx="6096000" cy="4572001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448D1F4-90F2-FF08-DBEF-FBB67D2B8920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492408"/>
              <a:ext cx="0" cy="8492334"/>
            </a:xfrm>
            <a:prstGeom prst="lin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E47F6268-84CD-7951-B0D0-2AC406826610}"/>
              </a:ext>
            </a:extLst>
          </p:cNvPr>
          <p:cNvSpPr/>
          <p:nvPr/>
        </p:nvSpPr>
        <p:spPr>
          <a:xfrm flipH="1">
            <a:off x="0" y="4076020"/>
            <a:ext cx="4229100" cy="1137587"/>
          </a:xfrm>
          <a:prstGeom prst="rect">
            <a:avLst/>
          </a:prstGeom>
          <a:solidFill>
            <a:srgbClr val="FFCDC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608AA62-9AAB-26BD-6182-EC2A51BCC08E}"/>
              </a:ext>
            </a:extLst>
          </p:cNvPr>
          <p:cNvSpPr/>
          <p:nvPr/>
        </p:nvSpPr>
        <p:spPr>
          <a:xfrm flipH="1">
            <a:off x="0" y="5324113"/>
            <a:ext cx="5981717" cy="1137587"/>
          </a:xfrm>
          <a:prstGeom prst="rect">
            <a:avLst/>
          </a:prstGeom>
          <a:solidFill>
            <a:srgbClr val="FFCDC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54D0B9E-B5DD-334D-98CD-293AF486756D}"/>
              </a:ext>
            </a:extLst>
          </p:cNvPr>
          <p:cNvSpPr/>
          <p:nvPr/>
        </p:nvSpPr>
        <p:spPr>
          <a:xfrm flipH="1">
            <a:off x="4343402" y="4076020"/>
            <a:ext cx="1638311" cy="1137587"/>
          </a:xfrm>
          <a:prstGeom prst="rect">
            <a:avLst/>
          </a:prstGeom>
          <a:solidFill>
            <a:srgbClr val="FFCDC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4B8ECEB4-3794-0A72-37D5-3F384F578CAC}"/>
              </a:ext>
            </a:extLst>
          </p:cNvPr>
          <p:cNvSpPr txBox="1"/>
          <p:nvPr/>
        </p:nvSpPr>
        <p:spPr>
          <a:xfrm flipH="1">
            <a:off x="-1" y="482600"/>
            <a:ext cx="1343348" cy="73866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1400" u="sng" dirty="0" err="1"/>
              <a:t>tipo</a:t>
            </a:r>
            <a:r>
              <a:rPr lang="en-US" sz="1400" u="sng" dirty="0"/>
              <a:t> de palabra</a:t>
            </a:r>
          </a:p>
          <a:p>
            <a:pPr algn="ctr"/>
            <a:endParaRPr lang="en-US" sz="1400" dirty="0"/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F30E599F-A166-584E-63CA-F427E9BB7446}"/>
              </a:ext>
            </a:extLst>
          </p:cNvPr>
          <p:cNvSpPr txBox="1"/>
          <p:nvPr/>
        </p:nvSpPr>
        <p:spPr>
          <a:xfrm flipH="1">
            <a:off x="-12" y="1365506"/>
            <a:ext cx="1346200" cy="830997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1600" u="sng" dirty="0" err="1"/>
              <a:t>por</a:t>
            </a:r>
            <a:r>
              <a:rPr lang="en-US" sz="1600" u="sng" dirty="0"/>
              <a:t> </a:t>
            </a:r>
            <a:r>
              <a:rPr lang="en-US" sz="1600" u="sng" dirty="0" err="1"/>
              <a:t>sílabas</a:t>
            </a:r>
            <a:endParaRPr lang="en-US" sz="1600" u="sng" dirty="0"/>
          </a:p>
          <a:p>
            <a:pPr algn="ctr"/>
            <a:endParaRPr lang="en-US" sz="1600" dirty="0"/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F27C267B-B2E9-CC21-770A-873292AA63D5}"/>
              </a:ext>
            </a:extLst>
          </p:cNvPr>
          <p:cNvSpPr txBox="1"/>
          <p:nvPr/>
        </p:nvSpPr>
        <p:spPr>
          <a:xfrm flipH="1">
            <a:off x="-12" y="2248412"/>
            <a:ext cx="1346200" cy="89255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1600" u="sng" dirty="0" err="1"/>
              <a:t>sinónimos</a:t>
            </a:r>
            <a:r>
              <a:rPr lang="en-US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 err="1"/>
          </a:p>
        </p:txBody>
      </p:sp>
      <p:sp>
        <p:nvSpPr>
          <p:cNvPr id="1030" name="TextBox 1029">
            <a:extLst>
              <a:ext uri="{FF2B5EF4-FFF2-40B4-BE49-F238E27FC236}">
                <a16:creationId xmlns:a16="http://schemas.microsoft.com/office/drawing/2014/main" id="{8D2D4650-CB93-9D56-F6ED-48221A7C70DC}"/>
              </a:ext>
            </a:extLst>
          </p:cNvPr>
          <p:cNvSpPr txBox="1"/>
          <p:nvPr/>
        </p:nvSpPr>
        <p:spPr>
          <a:xfrm flipH="1">
            <a:off x="-12" y="3162216"/>
            <a:ext cx="1346200" cy="76944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1600" u="sng" dirty="0" err="1"/>
              <a:t>antónimos</a:t>
            </a:r>
            <a:endParaRPr lang="en-US" sz="1600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 </a:t>
            </a:r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id="{C49FE65C-93EB-ED1C-EE26-4783B4272C8D}"/>
              </a:ext>
            </a:extLst>
          </p:cNvPr>
          <p:cNvSpPr txBox="1"/>
          <p:nvPr/>
        </p:nvSpPr>
        <p:spPr>
          <a:xfrm flipH="1">
            <a:off x="3" y="4076020"/>
            <a:ext cx="4229099" cy="107721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1600" u="sng" dirty="0" err="1"/>
              <a:t>definición</a:t>
            </a:r>
            <a:r>
              <a:rPr lang="en-US" sz="1600" u="sng" dirty="0"/>
              <a:t> de </a:t>
            </a:r>
            <a:r>
              <a:rPr lang="en-US" sz="1600" u="sng" dirty="0" err="1"/>
              <a:t>clase</a:t>
            </a:r>
            <a:endParaRPr lang="en-US" sz="1600" u="sng" dirty="0"/>
          </a:p>
          <a:p>
            <a:pPr algn="ctr"/>
            <a:endParaRPr lang="en-US" sz="1600" dirty="0"/>
          </a:p>
        </p:txBody>
      </p:sp>
      <p:sp>
        <p:nvSpPr>
          <p:cNvPr id="1032" name="TextBox 1031">
            <a:extLst>
              <a:ext uri="{FF2B5EF4-FFF2-40B4-BE49-F238E27FC236}">
                <a16:creationId xmlns:a16="http://schemas.microsoft.com/office/drawing/2014/main" id="{6AC41297-BB16-3CF8-72B8-921E858ABEF0}"/>
              </a:ext>
            </a:extLst>
          </p:cNvPr>
          <p:cNvSpPr txBox="1"/>
          <p:nvPr/>
        </p:nvSpPr>
        <p:spPr>
          <a:xfrm flipH="1">
            <a:off x="3" y="5324113"/>
            <a:ext cx="5981717" cy="107721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1600" u="sng" dirty="0" err="1"/>
              <a:t>ejemplo</a:t>
            </a:r>
            <a:r>
              <a:rPr lang="en-US" sz="1600" u="sng" dirty="0"/>
              <a:t> de </a:t>
            </a:r>
            <a:r>
              <a:rPr lang="en-US" sz="1600" u="sng" dirty="0" err="1"/>
              <a:t>oración</a:t>
            </a:r>
            <a:endParaRPr lang="en-US" sz="1600" u="sng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id="{6A08B5E6-8D7F-4BF7-3ED2-863CD701F684}"/>
              </a:ext>
            </a:extLst>
          </p:cNvPr>
          <p:cNvSpPr txBox="1"/>
          <p:nvPr/>
        </p:nvSpPr>
        <p:spPr>
          <a:xfrm flipH="1">
            <a:off x="4343404" y="4076020"/>
            <a:ext cx="1638313" cy="107721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1600" u="sng" dirty="0" err="1"/>
              <a:t>morfología</a:t>
            </a:r>
            <a:endParaRPr lang="en-US" sz="1600" u="sng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20EF007B-EABC-056F-68E9-B5507D738DBE}"/>
              </a:ext>
            </a:extLst>
          </p:cNvPr>
          <p:cNvSpPr txBox="1"/>
          <p:nvPr/>
        </p:nvSpPr>
        <p:spPr>
          <a:xfrm>
            <a:off x="-12" y="0"/>
            <a:ext cx="60960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</a:rPr>
              <a:t>Análisis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contrastivo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F6D34F82-DF8B-84E6-BEF3-B2D639B1053D}"/>
              </a:ext>
            </a:extLst>
          </p:cNvPr>
          <p:cNvSpPr txBox="1"/>
          <p:nvPr/>
        </p:nvSpPr>
        <p:spPr>
          <a:xfrm>
            <a:off x="6095987" y="0"/>
            <a:ext cx="60960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Contrastive Analysis</a:t>
            </a:r>
          </a:p>
        </p:txBody>
      </p:sp>
    </p:spTree>
    <p:extLst>
      <p:ext uri="{BB962C8B-B14F-4D97-AF65-F5344CB8AC3E}">
        <p14:creationId xmlns:p14="http://schemas.microsoft.com/office/powerpoint/2010/main" val="3845571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9A5A59-E15B-E59B-DDAD-46E8D2C49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isual Preview">
            <a:extLst>
              <a:ext uri="{FF2B5EF4-FFF2-40B4-BE49-F238E27FC236}">
                <a16:creationId xmlns:a16="http://schemas.microsoft.com/office/drawing/2014/main" id="{F3832307-FF31-863E-CB59-74AEF6C9E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437" y="482600"/>
            <a:ext cx="4598743" cy="344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isual Preview">
            <a:extLst>
              <a:ext uri="{FF2B5EF4-FFF2-40B4-BE49-F238E27FC236}">
                <a16:creationId xmlns:a16="http://schemas.microsoft.com/office/drawing/2014/main" id="{CC2C1BB3-D0F9-122A-70E0-CF150336F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784" y="482600"/>
            <a:ext cx="4598743" cy="344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2797A82B-9DD0-0B5B-BD98-38E7B8432136}"/>
              </a:ext>
            </a:extLst>
          </p:cNvPr>
          <p:cNvSpPr/>
          <p:nvPr/>
        </p:nvSpPr>
        <p:spPr>
          <a:xfrm flipH="1">
            <a:off x="-11" y="482600"/>
            <a:ext cx="1346199" cy="800100"/>
          </a:xfrm>
          <a:prstGeom prst="rect">
            <a:avLst/>
          </a:prstGeom>
          <a:solidFill>
            <a:srgbClr val="FFCDC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FF33493-E27E-7B6B-E8BC-AD5EE046F0CF}"/>
              </a:ext>
            </a:extLst>
          </p:cNvPr>
          <p:cNvSpPr/>
          <p:nvPr/>
        </p:nvSpPr>
        <p:spPr>
          <a:xfrm flipH="1">
            <a:off x="-11" y="1365506"/>
            <a:ext cx="1346199" cy="800100"/>
          </a:xfrm>
          <a:prstGeom prst="rect">
            <a:avLst/>
          </a:prstGeom>
          <a:solidFill>
            <a:srgbClr val="FFCDC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E3EF3D0-1AC0-7252-005D-6119F4C4E77B}"/>
              </a:ext>
            </a:extLst>
          </p:cNvPr>
          <p:cNvSpPr/>
          <p:nvPr/>
        </p:nvSpPr>
        <p:spPr>
          <a:xfrm flipH="1">
            <a:off x="-11" y="3162216"/>
            <a:ext cx="1346199" cy="830997"/>
          </a:xfrm>
          <a:prstGeom prst="rect">
            <a:avLst/>
          </a:prstGeom>
          <a:solidFill>
            <a:srgbClr val="FFCDC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F8FCAF8-F507-8483-4201-FB530939353D}"/>
              </a:ext>
            </a:extLst>
          </p:cNvPr>
          <p:cNvSpPr/>
          <p:nvPr/>
        </p:nvSpPr>
        <p:spPr>
          <a:xfrm flipH="1">
            <a:off x="-11" y="2248412"/>
            <a:ext cx="1346199" cy="830997"/>
          </a:xfrm>
          <a:prstGeom prst="rect">
            <a:avLst/>
          </a:prstGeom>
          <a:solidFill>
            <a:srgbClr val="FFCDC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58834E-8AF7-2C9C-C30C-6578484A2A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8" y="6615055"/>
            <a:ext cx="1994569" cy="239696"/>
          </a:xfrm>
          <a:prstGeom prst="rect">
            <a:avLst/>
          </a:prstGeom>
        </p:spPr>
      </p:pic>
      <p:pic>
        <p:nvPicPr>
          <p:cNvPr id="5" name="Picture 4" descr="A logo with blue text&#10;&#10;Description automatically generated">
            <a:extLst>
              <a:ext uri="{FF2B5EF4-FFF2-40B4-BE49-F238E27FC236}">
                <a16:creationId xmlns:a16="http://schemas.microsoft.com/office/drawing/2014/main" id="{B5C84973-266D-6474-1724-12F9AD7C67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7085" y="6548358"/>
            <a:ext cx="571373" cy="30809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E67348D-D4C9-274C-88B5-3F396CA78D4E}"/>
              </a:ext>
            </a:extLst>
          </p:cNvPr>
          <p:cNvSpPr/>
          <p:nvPr/>
        </p:nvSpPr>
        <p:spPr>
          <a:xfrm>
            <a:off x="10845800" y="482600"/>
            <a:ext cx="1346199" cy="8001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25A68A-C762-EAD3-BFF6-1B148AA86302}"/>
              </a:ext>
            </a:extLst>
          </p:cNvPr>
          <p:cNvSpPr txBox="1"/>
          <p:nvPr/>
        </p:nvSpPr>
        <p:spPr>
          <a:xfrm>
            <a:off x="10790079" y="482600"/>
            <a:ext cx="1457639" cy="830997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1600" u="sng" dirty="0"/>
              <a:t>part of speech</a:t>
            </a:r>
          </a:p>
          <a:p>
            <a:pPr algn="ctr"/>
            <a:r>
              <a:rPr lang="en-US" sz="1600" dirty="0"/>
              <a:t>noun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C96668-2AA6-F55F-58C5-09649A3F9A2E}"/>
              </a:ext>
            </a:extLst>
          </p:cNvPr>
          <p:cNvSpPr/>
          <p:nvPr/>
        </p:nvSpPr>
        <p:spPr>
          <a:xfrm>
            <a:off x="10845800" y="1365506"/>
            <a:ext cx="1346199" cy="8001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5B9BA0-D20C-254F-1933-C525F90FBF08}"/>
              </a:ext>
            </a:extLst>
          </p:cNvPr>
          <p:cNvSpPr txBox="1"/>
          <p:nvPr/>
        </p:nvSpPr>
        <p:spPr>
          <a:xfrm>
            <a:off x="10845800" y="1365506"/>
            <a:ext cx="1346200" cy="830997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1600" u="sng" dirty="0"/>
              <a:t>in syllables</a:t>
            </a:r>
          </a:p>
          <a:p>
            <a:pPr algn="ctr"/>
            <a:r>
              <a:rPr lang="en-US" sz="1600" dirty="0"/>
              <a:t>in-ter-ac-</a:t>
            </a:r>
            <a:r>
              <a:rPr lang="en-US" sz="1600" dirty="0" err="1"/>
              <a:t>tion</a:t>
            </a:r>
            <a:endParaRPr lang="en-US" sz="16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E8339B7-302E-C4D4-FC70-7E84D51855EF}"/>
              </a:ext>
            </a:extLst>
          </p:cNvPr>
          <p:cNvSpPr/>
          <p:nvPr/>
        </p:nvSpPr>
        <p:spPr>
          <a:xfrm>
            <a:off x="10845800" y="3162216"/>
            <a:ext cx="1346199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EC0A3D-B900-FA87-A1B1-C15F4B8B46CB}"/>
              </a:ext>
            </a:extLst>
          </p:cNvPr>
          <p:cNvSpPr/>
          <p:nvPr/>
        </p:nvSpPr>
        <p:spPr>
          <a:xfrm>
            <a:off x="10845800" y="2248412"/>
            <a:ext cx="1346199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B3E3BF5-587E-E982-A6C0-575249CDBAC4}"/>
              </a:ext>
            </a:extLst>
          </p:cNvPr>
          <p:cNvSpPr txBox="1"/>
          <p:nvPr/>
        </p:nvSpPr>
        <p:spPr>
          <a:xfrm>
            <a:off x="10845800" y="2248412"/>
            <a:ext cx="1346200" cy="830997"/>
          </a:xfrm>
          <a:prstGeom prst="rect">
            <a:avLst/>
          </a:prstGeom>
          <a:noFill/>
        </p:spPr>
        <p:txBody>
          <a:bodyPr wrap="square" rtlCol="0">
            <a:normAutofit fontScale="92500"/>
          </a:bodyPr>
          <a:lstStyle/>
          <a:p>
            <a:pPr algn="ctr"/>
            <a:r>
              <a:rPr lang="en-US" sz="1600" u="sng" dirty="0"/>
              <a:t>synonyms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relationship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connection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D0E3C8E-4435-851A-C520-E3522E9205CC}"/>
              </a:ext>
            </a:extLst>
          </p:cNvPr>
          <p:cNvSpPr txBox="1"/>
          <p:nvPr/>
        </p:nvSpPr>
        <p:spPr>
          <a:xfrm>
            <a:off x="10845800" y="3162216"/>
            <a:ext cx="1346200" cy="830997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1600" u="sng" dirty="0"/>
              <a:t>antonyms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isolation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separation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02B6E2E-3BCF-3DE0-DF63-003823919F03}"/>
              </a:ext>
            </a:extLst>
          </p:cNvPr>
          <p:cNvSpPr/>
          <p:nvPr/>
        </p:nvSpPr>
        <p:spPr>
          <a:xfrm>
            <a:off x="7962900" y="4076020"/>
            <a:ext cx="4229100" cy="11375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D350572-97DB-6B57-61CF-B68ADB405E2D}"/>
              </a:ext>
            </a:extLst>
          </p:cNvPr>
          <p:cNvSpPr txBox="1"/>
          <p:nvPr/>
        </p:nvSpPr>
        <p:spPr>
          <a:xfrm>
            <a:off x="7962898" y="4076020"/>
            <a:ext cx="4229099" cy="107721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1600" u="sng" dirty="0"/>
              <a:t>class definition</a:t>
            </a:r>
          </a:p>
          <a:p>
            <a:pPr algn="ctr"/>
            <a:r>
              <a:rPr lang="en-US" sz="1600" dirty="0"/>
              <a:t>An </a:t>
            </a:r>
            <a:r>
              <a:rPr lang="en-US" sz="1600" b="1" dirty="0"/>
              <a:t>interaction</a:t>
            </a:r>
            <a:r>
              <a:rPr lang="en-US" sz="1600" dirty="0"/>
              <a:t> happens when </a:t>
            </a:r>
            <a:r>
              <a:rPr lang="en-US" sz="1600" b="1" dirty="0"/>
              <a:t>biotic and abiotic factors affect each other</a:t>
            </a:r>
            <a:r>
              <a:rPr lang="en-US" sz="1600" dirty="0"/>
              <a:t> in an ecosystem.</a:t>
            </a:r>
          </a:p>
          <a:p>
            <a:pPr algn="ctr"/>
            <a:endParaRPr lang="en-US" sz="16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2311348-2FE3-D27A-80DD-408483DE1A5C}"/>
              </a:ext>
            </a:extLst>
          </p:cNvPr>
          <p:cNvSpPr/>
          <p:nvPr/>
        </p:nvSpPr>
        <p:spPr>
          <a:xfrm>
            <a:off x="6210283" y="5324113"/>
            <a:ext cx="5981717" cy="11375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9C31F04-B78E-1BF0-D1DB-9FA8A6A40752}"/>
              </a:ext>
            </a:extLst>
          </p:cNvPr>
          <p:cNvSpPr txBox="1"/>
          <p:nvPr/>
        </p:nvSpPr>
        <p:spPr>
          <a:xfrm>
            <a:off x="6210280" y="5324113"/>
            <a:ext cx="5981717" cy="107721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1600" u="sng" dirty="0"/>
              <a:t>example sentence</a:t>
            </a:r>
            <a:endParaRPr lang="en-US" sz="1600" dirty="0"/>
          </a:p>
          <a:p>
            <a:pPr algn="ctr"/>
            <a:r>
              <a:rPr lang="en-US" sz="1600" dirty="0"/>
              <a:t>The </a:t>
            </a:r>
            <a:r>
              <a:rPr lang="en-US" sz="1600" b="1" dirty="0"/>
              <a:t>interaction</a:t>
            </a:r>
            <a:r>
              <a:rPr lang="en-US" sz="1600" dirty="0"/>
              <a:t> between plants, animals, and sunlight helps keep an ecosystem balanced.</a:t>
            </a:r>
          </a:p>
          <a:p>
            <a:pPr algn="ctr"/>
            <a:endParaRPr lang="en-US" sz="16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487A0B9-380A-1E77-AF9F-0E770DB95CC9}"/>
              </a:ext>
            </a:extLst>
          </p:cNvPr>
          <p:cNvSpPr/>
          <p:nvPr/>
        </p:nvSpPr>
        <p:spPr>
          <a:xfrm>
            <a:off x="6210287" y="4076020"/>
            <a:ext cx="1638311" cy="11375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A242317-3B36-89FF-EF41-30E8B28CAF98}"/>
              </a:ext>
            </a:extLst>
          </p:cNvPr>
          <p:cNvSpPr txBox="1"/>
          <p:nvPr/>
        </p:nvSpPr>
        <p:spPr>
          <a:xfrm>
            <a:off x="6210283" y="4076020"/>
            <a:ext cx="1638313" cy="107721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1600" u="sng" dirty="0"/>
              <a:t>morphology</a:t>
            </a:r>
          </a:p>
          <a:p>
            <a:pPr algn="ctr"/>
            <a:r>
              <a:rPr lang="en-US" sz="1600" b="1" dirty="0"/>
              <a:t>inter-</a:t>
            </a:r>
            <a:r>
              <a:rPr lang="en-US" sz="1600" dirty="0"/>
              <a:t> = between</a:t>
            </a:r>
          </a:p>
          <a:p>
            <a:pPr algn="ctr"/>
            <a:r>
              <a:rPr lang="en-US" sz="1600" b="1" dirty="0"/>
              <a:t>action</a:t>
            </a:r>
            <a:r>
              <a:rPr lang="en-US" sz="1600" dirty="0"/>
              <a:t> = act or process of doing</a:t>
            </a:r>
          </a:p>
          <a:p>
            <a:pPr algn="ctr"/>
            <a:endParaRPr lang="en-US" sz="16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9C08EAF-F224-CF6A-FA6B-9C362273640B}"/>
              </a:ext>
            </a:extLst>
          </p:cNvPr>
          <p:cNvGrpSpPr/>
          <p:nvPr/>
        </p:nvGrpSpPr>
        <p:grpSpPr>
          <a:xfrm>
            <a:off x="1457637" y="0"/>
            <a:ext cx="9276725" cy="6461700"/>
            <a:chOff x="0" y="492408"/>
            <a:chExt cx="12192001" cy="849233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D14F5A0-FF51-C97A-6B5F-631BF87D8A5D}"/>
                </a:ext>
              </a:extLst>
            </p:cNvPr>
            <p:cNvSpPr/>
            <p:nvPr/>
          </p:nvSpPr>
          <p:spPr>
            <a:xfrm>
              <a:off x="6096001" y="1132112"/>
              <a:ext cx="6096000" cy="4572001"/>
            </a:xfrm>
            <a:prstGeom prst="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9F72787-7E74-6DA2-C364-3FE995AEBAE9}"/>
                </a:ext>
              </a:extLst>
            </p:cNvPr>
            <p:cNvSpPr/>
            <p:nvPr/>
          </p:nvSpPr>
          <p:spPr>
            <a:xfrm>
              <a:off x="0" y="1132112"/>
              <a:ext cx="6096000" cy="4572001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52DEDCE-D91E-264B-DB66-A9170218C34B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492408"/>
              <a:ext cx="0" cy="8492334"/>
            </a:xfrm>
            <a:prstGeom prst="lin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18C9BA3B-7302-B958-8D0A-87DC311C26A9}"/>
              </a:ext>
            </a:extLst>
          </p:cNvPr>
          <p:cNvSpPr/>
          <p:nvPr/>
        </p:nvSpPr>
        <p:spPr>
          <a:xfrm flipH="1">
            <a:off x="0" y="4076020"/>
            <a:ext cx="4229100" cy="1137587"/>
          </a:xfrm>
          <a:prstGeom prst="rect">
            <a:avLst/>
          </a:prstGeom>
          <a:solidFill>
            <a:srgbClr val="FFCDC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54EE9FA-9DBA-A347-E285-4B0DF4246994}"/>
              </a:ext>
            </a:extLst>
          </p:cNvPr>
          <p:cNvSpPr/>
          <p:nvPr/>
        </p:nvSpPr>
        <p:spPr>
          <a:xfrm flipH="1">
            <a:off x="0" y="5324113"/>
            <a:ext cx="5981717" cy="1137587"/>
          </a:xfrm>
          <a:prstGeom prst="rect">
            <a:avLst/>
          </a:prstGeom>
          <a:solidFill>
            <a:srgbClr val="FFCDC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11DE54F-C889-BD3C-F70B-7CF127C355AC}"/>
              </a:ext>
            </a:extLst>
          </p:cNvPr>
          <p:cNvSpPr/>
          <p:nvPr/>
        </p:nvSpPr>
        <p:spPr>
          <a:xfrm flipH="1">
            <a:off x="4343402" y="4076020"/>
            <a:ext cx="1638311" cy="1137587"/>
          </a:xfrm>
          <a:prstGeom prst="rect">
            <a:avLst/>
          </a:prstGeom>
          <a:solidFill>
            <a:srgbClr val="FFCDC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33F4E9D7-979A-D9C0-C0B6-5A1EA45DA0C5}"/>
              </a:ext>
            </a:extLst>
          </p:cNvPr>
          <p:cNvSpPr txBox="1"/>
          <p:nvPr/>
        </p:nvSpPr>
        <p:spPr>
          <a:xfrm flipH="1">
            <a:off x="-1" y="482600"/>
            <a:ext cx="1343348" cy="73866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1400" u="sng" dirty="0" err="1"/>
              <a:t>tipo</a:t>
            </a:r>
            <a:r>
              <a:rPr lang="en-US" sz="1400" u="sng" dirty="0"/>
              <a:t> de palabra</a:t>
            </a:r>
          </a:p>
          <a:p>
            <a:pPr algn="ctr"/>
            <a:r>
              <a:rPr lang="en-US" sz="1400" dirty="0" err="1"/>
              <a:t>sustantivo</a:t>
            </a:r>
            <a:endParaRPr lang="en-US" sz="1400" dirty="0"/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EB4CBC95-B657-9F13-8466-965E45F7FA9B}"/>
              </a:ext>
            </a:extLst>
          </p:cNvPr>
          <p:cNvSpPr txBox="1"/>
          <p:nvPr/>
        </p:nvSpPr>
        <p:spPr>
          <a:xfrm flipH="1">
            <a:off x="-12" y="1365506"/>
            <a:ext cx="1346200" cy="830997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1600" u="sng" dirty="0" err="1"/>
              <a:t>por</a:t>
            </a:r>
            <a:r>
              <a:rPr lang="en-US" sz="1600" u="sng" dirty="0"/>
              <a:t> </a:t>
            </a:r>
            <a:r>
              <a:rPr lang="en-US" sz="1600" u="sng" dirty="0" err="1"/>
              <a:t>sílabas</a:t>
            </a:r>
            <a:endParaRPr lang="en-US" sz="1600" u="sng" dirty="0"/>
          </a:p>
          <a:p>
            <a:pPr algn="ctr"/>
            <a:r>
              <a:rPr lang="en-US" sz="1600" dirty="0"/>
              <a:t>in-</a:t>
            </a:r>
            <a:r>
              <a:rPr lang="en-US" sz="1600" dirty="0" err="1"/>
              <a:t>te</a:t>
            </a:r>
            <a:r>
              <a:rPr lang="en-US" sz="1600" dirty="0"/>
              <a:t>-</a:t>
            </a:r>
            <a:r>
              <a:rPr lang="en-US" sz="1600" dirty="0" err="1"/>
              <a:t>rac-ción</a:t>
            </a:r>
            <a:endParaRPr lang="en-US" sz="1600" dirty="0"/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C9335C89-083A-858E-DB39-4E911EC8CF12}"/>
              </a:ext>
            </a:extLst>
          </p:cNvPr>
          <p:cNvSpPr txBox="1"/>
          <p:nvPr/>
        </p:nvSpPr>
        <p:spPr>
          <a:xfrm flipH="1">
            <a:off x="-12" y="2248412"/>
            <a:ext cx="1346200" cy="89255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1600" u="sng" dirty="0" err="1"/>
              <a:t>sinónimos</a:t>
            </a:r>
            <a:r>
              <a:rPr lang="en-US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relación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conexión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 err="1"/>
          </a:p>
        </p:txBody>
      </p:sp>
      <p:sp>
        <p:nvSpPr>
          <p:cNvPr id="1030" name="TextBox 1029">
            <a:extLst>
              <a:ext uri="{FF2B5EF4-FFF2-40B4-BE49-F238E27FC236}">
                <a16:creationId xmlns:a16="http://schemas.microsoft.com/office/drawing/2014/main" id="{E71C474F-129B-036D-75C4-B6E837F2B1A6}"/>
              </a:ext>
            </a:extLst>
          </p:cNvPr>
          <p:cNvSpPr txBox="1"/>
          <p:nvPr/>
        </p:nvSpPr>
        <p:spPr>
          <a:xfrm flipH="1">
            <a:off x="-12" y="3162216"/>
            <a:ext cx="1346200" cy="76944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1600" u="sng" dirty="0" err="1"/>
              <a:t>antónimos</a:t>
            </a:r>
            <a:endParaRPr lang="en-US" sz="1600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aislamiento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separación</a:t>
            </a:r>
            <a:endParaRPr lang="en-US" sz="1400" dirty="0"/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id="{A834B1B3-06E9-D657-BB4D-D8A87857E40B}"/>
              </a:ext>
            </a:extLst>
          </p:cNvPr>
          <p:cNvSpPr txBox="1"/>
          <p:nvPr/>
        </p:nvSpPr>
        <p:spPr>
          <a:xfrm flipH="1">
            <a:off x="3" y="4076020"/>
            <a:ext cx="4229099" cy="107721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1600" u="sng" dirty="0" err="1"/>
              <a:t>definición</a:t>
            </a:r>
            <a:r>
              <a:rPr lang="en-US" sz="1600" u="sng" dirty="0"/>
              <a:t> de </a:t>
            </a:r>
            <a:r>
              <a:rPr lang="en-US" sz="1600" u="sng" dirty="0" err="1"/>
              <a:t>clase</a:t>
            </a:r>
            <a:endParaRPr lang="en-US" sz="1600" u="sng" dirty="0"/>
          </a:p>
          <a:p>
            <a:pPr algn="ctr"/>
            <a:r>
              <a:rPr lang="es-ES" sz="1600" dirty="0"/>
              <a:t>Una </a:t>
            </a:r>
            <a:r>
              <a:rPr lang="es-ES" sz="1600" b="1" dirty="0"/>
              <a:t>interacción</a:t>
            </a:r>
            <a:r>
              <a:rPr lang="es-ES" sz="1600" dirty="0"/>
              <a:t> ocurre cuando </a:t>
            </a:r>
            <a:r>
              <a:rPr lang="es-ES" sz="1600" b="1" dirty="0"/>
              <a:t>los factores </a:t>
            </a:r>
            <a:r>
              <a:rPr lang="es-ES" sz="1600" b="1" dirty="0" err="1"/>
              <a:t>bi</a:t>
            </a:r>
            <a:r>
              <a:rPr lang="en-US" sz="1600" b="1" dirty="0" err="1"/>
              <a:t>óticos</a:t>
            </a:r>
            <a:r>
              <a:rPr lang="es-ES" sz="1600" b="1" dirty="0"/>
              <a:t> y los factores abióticos se afectan entre sí</a:t>
            </a:r>
            <a:r>
              <a:rPr lang="es-ES" sz="1600" dirty="0"/>
              <a:t> en un ecosistema.</a:t>
            </a:r>
          </a:p>
          <a:p>
            <a:pPr algn="ctr"/>
            <a:endParaRPr lang="en-US" sz="1600" dirty="0"/>
          </a:p>
        </p:txBody>
      </p:sp>
      <p:sp>
        <p:nvSpPr>
          <p:cNvPr id="1032" name="TextBox 1031">
            <a:extLst>
              <a:ext uri="{FF2B5EF4-FFF2-40B4-BE49-F238E27FC236}">
                <a16:creationId xmlns:a16="http://schemas.microsoft.com/office/drawing/2014/main" id="{847F8B7F-9819-C72A-015B-BB23A6B9BC12}"/>
              </a:ext>
            </a:extLst>
          </p:cNvPr>
          <p:cNvSpPr txBox="1"/>
          <p:nvPr/>
        </p:nvSpPr>
        <p:spPr>
          <a:xfrm flipH="1">
            <a:off x="3" y="5324113"/>
            <a:ext cx="5981717" cy="107721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1600" u="sng" dirty="0" err="1"/>
              <a:t>ejemplo</a:t>
            </a:r>
            <a:r>
              <a:rPr lang="en-US" sz="1600" u="sng" dirty="0"/>
              <a:t> de </a:t>
            </a:r>
            <a:r>
              <a:rPr lang="en-US" sz="1600" u="sng" dirty="0" err="1"/>
              <a:t>oración</a:t>
            </a:r>
            <a:endParaRPr lang="en-US" sz="1600" u="sng" dirty="0"/>
          </a:p>
          <a:p>
            <a:pPr algn="ctr"/>
            <a:r>
              <a:rPr lang="es-ES" sz="1600" dirty="0"/>
              <a:t>La </a:t>
            </a:r>
            <a:r>
              <a:rPr lang="es-ES" sz="1600" b="1" dirty="0"/>
              <a:t>interacción</a:t>
            </a:r>
            <a:r>
              <a:rPr lang="es-ES" sz="1600" dirty="0"/>
              <a:t> entre las plantas, los animales y el agua ayuda a mantener el equilibrio del ecosistema.</a:t>
            </a:r>
            <a:endParaRPr lang="en-US" sz="1600" dirty="0"/>
          </a:p>
          <a:p>
            <a:pPr algn="ctr"/>
            <a:endParaRPr lang="en-US" sz="1600" dirty="0"/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id="{5345EB8D-0DF3-1915-C9F9-313294615F42}"/>
              </a:ext>
            </a:extLst>
          </p:cNvPr>
          <p:cNvSpPr txBox="1"/>
          <p:nvPr/>
        </p:nvSpPr>
        <p:spPr>
          <a:xfrm flipH="1">
            <a:off x="4343404" y="4076020"/>
            <a:ext cx="1638313" cy="1077218"/>
          </a:xfrm>
          <a:prstGeom prst="rect">
            <a:avLst/>
          </a:prstGeom>
          <a:noFill/>
        </p:spPr>
        <p:txBody>
          <a:bodyPr wrap="square" rtlCol="0">
            <a:normAutofit fontScale="92500" lnSpcReduction="20000"/>
          </a:bodyPr>
          <a:lstStyle/>
          <a:p>
            <a:pPr algn="ctr"/>
            <a:r>
              <a:rPr lang="en-US" sz="1600" u="sng" dirty="0" err="1"/>
              <a:t>morfología</a:t>
            </a:r>
            <a:endParaRPr lang="en-US" sz="1600" u="sng" dirty="0"/>
          </a:p>
          <a:p>
            <a:pPr algn="ctr"/>
            <a:r>
              <a:rPr lang="es-ES" sz="1600" b="1" dirty="0"/>
              <a:t>inter-</a:t>
            </a:r>
            <a:r>
              <a:rPr lang="es-ES" sz="1600" dirty="0"/>
              <a:t> = entre</a:t>
            </a:r>
          </a:p>
          <a:p>
            <a:pPr algn="ctr"/>
            <a:r>
              <a:rPr lang="es-ES" sz="1600" b="1" dirty="0"/>
              <a:t>acción</a:t>
            </a:r>
            <a:r>
              <a:rPr lang="es-ES" sz="1600" dirty="0"/>
              <a:t> = acto o efecto de hacer algo</a:t>
            </a:r>
            <a:endParaRPr lang="en-US" sz="1600" dirty="0"/>
          </a:p>
          <a:p>
            <a:pPr algn="ctr"/>
            <a:endParaRPr lang="en-US" sz="1600" dirty="0"/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5037CD70-9F48-0E6F-474D-F892D953B454}"/>
              </a:ext>
            </a:extLst>
          </p:cNvPr>
          <p:cNvSpPr txBox="1"/>
          <p:nvPr/>
        </p:nvSpPr>
        <p:spPr>
          <a:xfrm>
            <a:off x="-12" y="0"/>
            <a:ext cx="60960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</a:rPr>
              <a:t>Análisis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contrastivo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12230B0C-32A4-1D6A-0AA6-D685239521B2}"/>
              </a:ext>
            </a:extLst>
          </p:cNvPr>
          <p:cNvSpPr txBox="1"/>
          <p:nvPr/>
        </p:nvSpPr>
        <p:spPr>
          <a:xfrm>
            <a:off x="6095987" y="0"/>
            <a:ext cx="60960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Contrastive Analysis</a:t>
            </a:r>
          </a:p>
        </p:txBody>
      </p:sp>
    </p:spTree>
    <p:extLst>
      <p:ext uri="{BB962C8B-B14F-4D97-AF65-F5344CB8AC3E}">
        <p14:creationId xmlns:p14="http://schemas.microsoft.com/office/powerpoint/2010/main" val="4144541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F278FD-3B84-E0BD-DC63-E7D70C1A4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isual Preview">
            <a:extLst>
              <a:ext uri="{FF2B5EF4-FFF2-40B4-BE49-F238E27FC236}">
                <a16:creationId xmlns:a16="http://schemas.microsoft.com/office/drawing/2014/main" id="{A52ECC0B-9E69-DE7D-A1D8-48A987CCC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486742"/>
            <a:ext cx="4638363" cy="347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Visual Preview">
            <a:extLst>
              <a:ext uri="{FF2B5EF4-FFF2-40B4-BE49-F238E27FC236}">
                <a16:creationId xmlns:a16="http://schemas.microsoft.com/office/drawing/2014/main" id="{55A2821F-65D4-3DB8-DE76-34CAE795F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637" y="486742"/>
            <a:ext cx="4638363" cy="347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2A06EB7D-C1F7-7FAE-641D-3B7E48B972E0}"/>
              </a:ext>
            </a:extLst>
          </p:cNvPr>
          <p:cNvSpPr/>
          <p:nvPr/>
        </p:nvSpPr>
        <p:spPr>
          <a:xfrm flipH="1">
            <a:off x="-11" y="482600"/>
            <a:ext cx="1346199" cy="800100"/>
          </a:xfrm>
          <a:prstGeom prst="rect">
            <a:avLst/>
          </a:prstGeom>
          <a:solidFill>
            <a:srgbClr val="FFCDC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C5B6820-1A4D-085E-6E23-12CABEB27C68}"/>
              </a:ext>
            </a:extLst>
          </p:cNvPr>
          <p:cNvSpPr/>
          <p:nvPr/>
        </p:nvSpPr>
        <p:spPr>
          <a:xfrm flipH="1">
            <a:off x="-11" y="1365506"/>
            <a:ext cx="1346199" cy="800100"/>
          </a:xfrm>
          <a:prstGeom prst="rect">
            <a:avLst/>
          </a:prstGeom>
          <a:solidFill>
            <a:srgbClr val="FFCDC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E60ECBD-4F32-3E02-4189-8AC299599BDD}"/>
              </a:ext>
            </a:extLst>
          </p:cNvPr>
          <p:cNvSpPr/>
          <p:nvPr/>
        </p:nvSpPr>
        <p:spPr>
          <a:xfrm flipH="1">
            <a:off x="-11" y="3162216"/>
            <a:ext cx="1346199" cy="830997"/>
          </a:xfrm>
          <a:prstGeom prst="rect">
            <a:avLst/>
          </a:prstGeom>
          <a:solidFill>
            <a:srgbClr val="FFCDC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33052B2-5D8B-213F-C465-608FB049508F}"/>
              </a:ext>
            </a:extLst>
          </p:cNvPr>
          <p:cNvSpPr/>
          <p:nvPr/>
        </p:nvSpPr>
        <p:spPr>
          <a:xfrm flipH="1">
            <a:off x="-11" y="2248412"/>
            <a:ext cx="1346199" cy="830997"/>
          </a:xfrm>
          <a:prstGeom prst="rect">
            <a:avLst/>
          </a:prstGeom>
          <a:solidFill>
            <a:srgbClr val="FFCDC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1C4968-E0DE-625A-D669-ABB497424F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8" y="6615055"/>
            <a:ext cx="1994569" cy="239696"/>
          </a:xfrm>
          <a:prstGeom prst="rect">
            <a:avLst/>
          </a:prstGeom>
        </p:spPr>
      </p:pic>
      <p:pic>
        <p:nvPicPr>
          <p:cNvPr id="5" name="Picture 4" descr="A logo with blue text&#10;&#10;Description automatically generated">
            <a:extLst>
              <a:ext uri="{FF2B5EF4-FFF2-40B4-BE49-F238E27FC236}">
                <a16:creationId xmlns:a16="http://schemas.microsoft.com/office/drawing/2014/main" id="{5D57DE50-3372-6BE4-29B1-F1458D7FCA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7085" y="6548358"/>
            <a:ext cx="571373" cy="30809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43B921B-7F8A-AF88-5ECE-6CD4A7E51C85}"/>
              </a:ext>
            </a:extLst>
          </p:cNvPr>
          <p:cNvSpPr/>
          <p:nvPr/>
        </p:nvSpPr>
        <p:spPr>
          <a:xfrm>
            <a:off x="10845800" y="482600"/>
            <a:ext cx="1346199" cy="8001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6ED689-8DD4-A8F1-3614-AEBA0E3F4C26}"/>
              </a:ext>
            </a:extLst>
          </p:cNvPr>
          <p:cNvSpPr txBox="1"/>
          <p:nvPr/>
        </p:nvSpPr>
        <p:spPr>
          <a:xfrm>
            <a:off x="10790079" y="482600"/>
            <a:ext cx="1457639" cy="830997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1600" u="sng" dirty="0"/>
              <a:t>part of speech</a:t>
            </a:r>
          </a:p>
          <a:p>
            <a:pPr algn="ctr"/>
            <a:r>
              <a:rPr lang="en-US" sz="1600" dirty="0"/>
              <a:t>noun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6469080-30DC-EB1A-2BD6-41AFD70A3B4C}"/>
              </a:ext>
            </a:extLst>
          </p:cNvPr>
          <p:cNvSpPr/>
          <p:nvPr/>
        </p:nvSpPr>
        <p:spPr>
          <a:xfrm>
            <a:off x="10845800" y="1365506"/>
            <a:ext cx="1346199" cy="8001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386843-5E79-B5D9-B270-A5ED4F06E6E6}"/>
              </a:ext>
            </a:extLst>
          </p:cNvPr>
          <p:cNvSpPr txBox="1"/>
          <p:nvPr/>
        </p:nvSpPr>
        <p:spPr>
          <a:xfrm>
            <a:off x="10845800" y="1365506"/>
            <a:ext cx="1346200" cy="830997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1600" u="sng" dirty="0"/>
              <a:t>in syllables</a:t>
            </a:r>
          </a:p>
          <a:p>
            <a:pPr algn="ctr"/>
            <a:r>
              <a:rPr lang="en-US" sz="1600" dirty="0"/>
              <a:t>pic-to-graph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4D04C4-3D4A-1BE5-15E8-E9A47E5ADB68}"/>
              </a:ext>
            </a:extLst>
          </p:cNvPr>
          <p:cNvSpPr/>
          <p:nvPr/>
        </p:nvSpPr>
        <p:spPr>
          <a:xfrm>
            <a:off x="10845800" y="3162216"/>
            <a:ext cx="1346199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C2A3BA-CFD7-C42F-C1AB-94299B24B40A}"/>
              </a:ext>
            </a:extLst>
          </p:cNvPr>
          <p:cNvSpPr/>
          <p:nvPr/>
        </p:nvSpPr>
        <p:spPr>
          <a:xfrm>
            <a:off x="10845800" y="2248412"/>
            <a:ext cx="1346199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F70ABFA-0409-AD68-88C4-BED9A6672455}"/>
              </a:ext>
            </a:extLst>
          </p:cNvPr>
          <p:cNvSpPr txBox="1"/>
          <p:nvPr/>
        </p:nvSpPr>
        <p:spPr>
          <a:xfrm>
            <a:off x="10845800" y="2248412"/>
            <a:ext cx="1346200" cy="830997"/>
          </a:xfrm>
          <a:prstGeom prst="rect">
            <a:avLst/>
          </a:prstGeom>
          <a:noFill/>
        </p:spPr>
        <p:txBody>
          <a:bodyPr wrap="square" rtlCol="0">
            <a:normAutofit fontScale="77500" lnSpcReduction="20000"/>
          </a:bodyPr>
          <a:lstStyle/>
          <a:p>
            <a:pPr algn="ctr"/>
            <a:r>
              <a:rPr lang="en-US" sz="1600" u="sng" dirty="0"/>
              <a:t>synonyms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picture graph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graph with pictures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6E8E072-25BA-04F2-AF6E-96502F5E2480}"/>
              </a:ext>
            </a:extLst>
          </p:cNvPr>
          <p:cNvSpPr txBox="1"/>
          <p:nvPr/>
        </p:nvSpPr>
        <p:spPr>
          <a:xfrm>
            <a:off x="10845800" y="3162216"/>
            <a:ext cx="1346200" cy="830997"/>
          </a:xfrm>
          <a:prstGeom prst="rect">
            <a:avLst/>
          </a:prstGeom>
          <a:noFill/>
        </p:spPr>
        <p:txBody>
          <a:bodyPr wrap="square" rtlCol="0">
            <a:normAutofit fontScale="70000" lnSpcReduction="20000"/>
          </a:bodyPr>
          <a:lstStyle/>
          <a:p>
            <a:pPr algn="ctr"/>
            <a:r>
              <a:rPr lang="en-US" sz="1600" u="sng" dirty="0"/>
              <a:t>antonyms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number graph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data table without pictures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6F18FC2-9C74-F960-DBA1-6C3C93E06E96}"/>
              </a:ext>
            </a:extLst>
          </p:cNvPr>
          <p:cNvSpPr/>
          <p:nvPr/>
        </p:nvSpPr>
        <p:spPr>
          <a:xfrm>
            <a:off x="7962900" y="4076020"/>
            <a:ext cx="4229100" cy="11375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6A918E5-CFBB-4A3E-0CCD-5C0DBC4A21AA}"/>
              </a:ext>
            </a:extLst>
          </p:cNvPr>
          <p:cNvSpPr txBox="1"/>
          <p:nvPr/>
        </p:nvSpPr>
        <p:spPr>
          <a:xfrm>
            <a:off x="7962898" y="4076020"/>
            <a:ext cx="4229099" cy="107721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1600" u="sng" dirty="0"/>
              <a:t>class definition</a:t>
            </a:r>
          </a:p>
          <a:p>
            <a:pPr algn="ctr"/>
            <a:r>
              <a:rPr lang="en-US" sz="1600" dirty="0"/>
              <a:t>A </a:t>
            </a:r>
            <a:r>
              <a:rPr lang="en-US" sz="1600" b="1" dirty="0"/>
              <a:t>pictograph</a:t>
            </a:r>
            <a:r>
              <a:rPr lang="en-US" sz="1600" dirty="0"/>
              <a:t> is a graph that uses </a:t>
            </a:r>
            <a:r>
              <a:rPr lang="en-US" sz="1600" b="1" dirty="0"/>
              <a:t>pictures or symbols</a:t>
            </a:r>
            <a:r>
              <a:rPr lang="en-US" sz="1600" dirty="0"/>
              <a:t> to show data or amounts.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E3396C4-CC71-3CF3-15B6-2A21F02400E0}"/>
              </a:ext>
            </a:extLst>
          </p:cNvPr>
          <p:cNvSpPr/>
          <p:nvPr/>
        </p:nvSpPr>
        <p:spPr>
          <a:xfrm>
            <a:off x="6210283" y="5324113"/>
            <a:ext cx="5981717" cy="11375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B07009C-F8D2-9CBF-EE8E-FC4188986954}"/>
              </a:ext>
            </a:extLst>
          </p:cNvPr>
          <p:cNvSpPr txBox="1"/>
          <p:nvPr/>
        </p:nvSpPr>
        <p:spPr>
          <a:xfrm>
            <a:off x="6210280" y="5324113"/>
            <a:ext cx="5981717" cy="107721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1600" u="sng" dirty="0"/>
              <a:t>example sentence</a:t>
            </a:r>
            <a:endParaRPr lang="en-US" sz="1600" dirty="0"/>
          </a:p>
          <a:p>
            <a:pPr algn="ctr"/>
            <a:r>
              <a:rPr lang="en-US" sz="1600" dirty="0"/>
              <a:t>We used a </a:t>
            </a:r>
            <a:r>
              <a:rPr lang="en-US" sz="1600" b="1" dirty="0"/>
              <a:t>pictograph</a:t>
            </a:r>
            <a:r>
              <a:rPr lang="en-US" sz="1600" dirty="0"/>
              <a:t> to show how many students chose each favorite food.</a:t>
            </a:r>
          </a:p>
          <a:p>
            <a:pPr algn="ctr"/>
            <a:endParaRPr lang="en-US" sz="16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911B9DF-7625-FDEC-1AF0-495902435FE3}"/>
              </a:ext>
            </a:extLst>
          </p:cNvPr>
          <p:cNvSpPr/>
          <p:nvPr/>
        </p:nvSpPr>
        <p:spPr>
          <a:xfrm>
            <a:off x="6210287" y="4076020"/>
            <a:ext cx="1638311" cy="11375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AC66469-B233-DB2E-D4A7-D1FBE33C7BEA}"/>
              </a:ext>
            </a:extLst>
          </p:cNvPr>
          <p:cNvSpPr txBox="1"/>
          <p:nvPr/>
        </p:nvSpPr>
        <p:spPr>
          <a:xfrm>
            <a:off x="6210283" y="4076020"/>
            <a:ext cx="1638313" cy="1077218"/>
          </a:xfrm>
          <a:prstGeom prst="rect">
            <a:avLst/>
          </a:prstGeom>
          <a:noFill/>
        </p:spPr>
        <p:txBody>
          <a:bodyPr wrap="square" rtlCol="0">
            <a:normAutofit fontScale="92500" lnSpcReduction="20000"/>
          </a:bodyPr>
          <a:lstStyle/>
          <a:p>
            <a:pPr algn="ctr"/>
            <a:r>
              <a:rPr lang="en-US" sz="1600" u="sng" dirty="0"/>
              <a:t>morphology</a:t>
            </a:r>
          </a:p>
          <a:p>
            <a:pPr algn="ctr"/>
            <a:r>
              <a:rPr lang="en-US" sz="1600" b="1" dirty="0" err="1"/>
              <a:t>picto</a:t>
            </a:r>
            <a:r>
              <a:rPr lang="en-US" sz="1600" b="1" dirty="0"/>
              <a:t>-</a:t>
            </a:r>
            <a:r>
              <a:rPr lang="en-US" sz="1600" dirty="0"/>
              <a:t> = picture or image</a:t>
            </a:r>
          </a:p>
          <a:p>
            <a:pPr algn="ctr"/>
            <a:r>
              <a:rPr lang="en-US" sz="1600" b="1" dirty="0"/>
              <a:t>-graph </a:t>
            </a:r>
            <a:r>
              <a:rPr lang="en-US" sz="1600" dirty="0"/>
              <a:t>= to write or show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F6EDAF2-862D-8088-34FA-426EBF5573DF}"/>
              </a:ext>
            </a:extLst>
          </p:cNvPr>
          <p:cNvGrpSpPr/>
          <p:nvPr/>
        </p:nvGrpSpPr>
        <p:grpSpPr>
          <a:xfrm>
            <a:off x="1457637" y="0"/>
            <a:ext cx="9276725" cy="6461700"/>
            <a:chOff x="0" y="492408"/>
            <a:chExt cx="12192001" cy="849233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1EABAB7-8A4C-27D3-659A-1CD4ABFA2114}"/>
                </a:ext>
              </a:extLst>
            </p:cNvPr>
            <p:cNvSpPr/>
            <p:nvPr/>
          </p:nvSpPr>
          <p:spPr>
            <a:xfrm>
              <a:off x="6096001" y="1132112"/>
              <a:ext cx="6096000" cy="4572001"/>
            </a:xfrm>
            <a:prstGeom prst="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43C3E28-64D4-6A33-B5CA-E56DE2C85080}"/>
                </a:ext>
              </a:extLst>
            </p:cNvPr>
            <p:cNvSpPr/>
            <p:nvPr/>
          </p:nvSpPr>
          <p:spPr>
            <a:xfrm>
              <a:off x="0" y="1132112"/>
              <a:ext cx="6096000" cy="4572001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8E3AC78-4D9C-BC86-F56D-4D91CACFAB45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492408"/>
              <a:ext cx="0" cy="8492334"/>
            </a:xfrm>
            <a:prstGeom prst="lin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F9D66AE4-74B9-8A48-05C7-CF1133D96915}"/>
              </a:ext>
            </a:extLst>
          </p:cNvPr>
          <p:cNvSpPr/>
          <p:nvPr/>
        </p:nvSpPr>
        <p:spPr>
          <a:xfrm flipH="1">
            <a:off x="0" y="4076020"/>
            <a:ext cx="4229100" cy="1137587"/>
          </a:xfrm>
          <a:prstGeom prst="rect">
            <a:avLst/>
          </a:prstGeom>
          <a:solidFill>
            <a:srgbClr val="FFCDC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5C1B469-0688-FD28-C830-F0F14A0EF605}"/>
              </a:ext>
            </a:extLst>
          </p:cNvPr>
          <p:cNvSpPr/>
          <p:nvPr/>
        </p:nvSpPr>
        <p:spPr>
          <a:xfrm flipH="1">
            <a:off x="0" y="5324113"/>
            <a:ext cx="5981717" cy="1137587"/>
          </a:xfrm>
          <a:prstGeom prst="rect">
            <a:avLst/>
          </a:prstGeom>
          <a:solidFill>
            <a:srgbClr val="FFCDC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5FC2AEC-D238-ED94-2EC7-BC522AD3B04C}"/>
              </a:ext>
            </a:extLst>
          </p:cNvPr>
          <p:cNvSpPr/>
          <p:nvPr/>
        </p:nvSpPr>
        <p:spPr>
          <a:xfrm flipH="1">
            <a:off x="4343402" y="4076020"/>
            <a:ext cx="1638311" cy="1137587"/>
          </a:xfrm>
          <a:prstGeom prst="rect">
            <a:avLst/>
          </a:prstGeom>
          <a:solidFill>
            <a:srgbClr val="FFCDC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E42BCA5E-DF54-168F-370E-769B8D3AC216}"/>
              </a:ext>
            </a:extLst>
          </p:cNvPr>
          <p:cNvSpPr txBox="1"/>
          <p:nvPr/>
        </p:nvSpPr>
        <p:spPr>
          <a:xfrm flipH="1">
            <a:off x="-1" y="482600"/>
            <a:ext cx="1343348" cy="73866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1400" u="sng" dirty="0" err="1"/>
              <a:t>tipo</a:t>
            </a:r>
            <a:r>
              <a:rPr lang="en-US" sz="1400" u="sng" dirty="0"/>
              <a:t> de palabra</a:t>
            </a:r>
          </a:p>
          <a:p>
            <a:pPr algn="ctr"/>
            <a:r>
              <a:rPr lang="en-US" sz="1400" dirty="0" err="1"/>
              <a:t>sustantivo</a:t>
            </a:r>
            <a:r>
              <a:rPr lang="en-US" sz="1400" dirty="0"/>
              <a:t> </a:t>
            </a: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17B0039A-2191-4C7F-2D47-919A51A2838D}"/>
              </a:ext>
            </a:extLst>
          </p:cNvPr>
          <p:cNvSpPr txBox="1"/>
          <p:nvPr/>
        </p:nvSpPr>
        <p:spPr>
          <a:xfrm flipH="1">
            <a:off x="-12" y="1365506"/>
            <a:ext cx="1346200" cy="830997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1600" u="sng" dirty="0" err="1"/>
              <a:t>por</a:t>
            </a:r>
            <a:r>
              <a:rPr lang="en-US" sz="1600" u="sng" dirty="0"/>
              <a:t> </a:t>
            </a:r>
            <a:r>
              <a:rPr lang="en-US" sz="1600" u="sng" dirty="0" err="1"/>
              <a:t>sílabas</a:t>
            </a:r>
            <a:endParaRPr lang="en-US" sz="1600" u="sng" dirty="0"/>
          </a:p>
          <a:p>
            <a:pPr algn="ctr"/>
            <a:r>
              <a:rPr lang="en-US" sz="1600" dirty="0"/>
              <a:t>pic-to-</a:t>
            </a:r>
            <a:r>
              <a:rPr lang="en-US" sz="1600" dirty="0" err="1"/>
              <a:t>gra</a:t>
            </a:r>
            <a:r>
              <a:rPr lang="en-US" sz="1600" dirty="0"/>
              <a:t>-</a:t>
            </a:r>
            <a:r>
              <a:rPr lang="en-US" sz="1600" dirty="0" err="1"/>
              <a:t>fí</a:t>
            </a:r>
            <a:r>
              <a:rPr lang="en-US" sz="1600" dirty="0"/>
              <a:t>-a</a:t>
            </a:r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C74519A9-8C5A-CF36-17B7-0ACE45852BFC}"/>
              </a:ext>
            </a:extLst>
          </p:cNvPr>
          <p:cNvSpPr txBox="1"/>
          <p:nvPr/>
        </p:nvSpPr>
        <p:spPr>
          <a:xfrm flipH="1">
            <a:off x="-12" y="2248412"/>
            <a:ext cx="1346200" cy="892552"/>
          </a:xfrm>
          <a:prstGeom prst="rect">
            <a:avLst/>
          </a:prstGeom>
          <a:noFill/>
        </p:spPr>
        <p:txBody>
          <a:bodyPr wrap="square" rtlCol="0">
            <a:normAutofit fontScale="77500" lnSpcReduction="20000"/>
          </a:bodyPr>
          <a:lstStyle/>
          <a:p>
            <a:pPr algn="ctr"/>
            <a:r>
              <a:rPr lang="en-US" sz="1600" u="sng" dirty="0" err="1"/>
              <a:t>sinónimos</a:t>
            </a:r>
            <a:r>
              <a:rPr lang="en-US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gráfica</a:t>
            </a:r>
            <a:r>
              <a:rPr lang="en-US" sz="1600" dirty="0"/>
              <a:t> con </a:t>
            </a:r>
            <a:r>
              <a:rPr lang="en-US" sz="1600" dirty="0" err="1"/>
              <a:t>dibujos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gráfica</a:t>
            </a:r>
            <a:r>
              <a:rPr lang="en-US" sz="1600" dirty="0"/>
              <a:t> de </a:t>
            </a:r>
            <a:r>
              <a:rPr lang="en-US" sz="1600" dirty="0" err="1"/>
              <a:t>imágenes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 err="1"/>
          </a:p>
        </p:txBody>
      </p:sp>
      <p:sp>
        <p:nvSpPr>
          <p:cNvPr id="1030" name="TextBox 1029">
            <a:extLst>
              <a:ext uri="{FF2B5EF4-FFF2-40B4-BE49-F238E27FC236}">
                <a16:creationId xmlns:a16="http://schemas.microsoft.com/office/drawing/2014/main" id="{E9891FB4-8C65-A9F1-FF37-8162CEC58B29}"/>
              </a:ext>
            </a:extLst>
          </p:cNvPr>
          <p:cNvSpPr txBox="1"/>
          <p:nvPr/>
        </p:nvSpPr>
        <p:spPr>
          <a:xfrm flipH="1">
            <a:off x="-12" y="3162216"/>
            <a:ext cx="1346200" cy="769441"/>
          </a:xfrm>
          <a:prstGeom prst="rect">
            <a:avLst/>
          </a:prstGeom>
          <a:noFill/>
        </p:spPr>
        <p:txBody>
          <a:bodyPr wrap="square" rtlCol="0">
            <a:normAutofit fontScale="70000" lnSpcReduction="20000"/>
          </a:bodyPr>
          <a:lstStyle/>
          <a:p>
            <a:pPr algn="ctr"/>
            <a:r>
              <a:rPr lang="en-US" sz="1600" u="sng" dirty="0" err="1"/>
              <a:t>antónimos</a:t>
            </a:r>
            <a:endParaRPr lang="en-US" sz="1600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gráfica</a:t>
            </a:r>
            <a:r>
              <a:rPr lang="en-US" sz="1400" dirty="0"/>
              <a:t> de </a:t>
            </a:r>
            <a:r>
              <a:rPr lang="en-US" sz="1400" dirty="0" err="1"/>
              <a:t>números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tabla de datos sin imágenes</a:t>
            </a:r>
            <a:endParaRPr lang="en-US" sz="1400" dirty="0"/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id="{96D3FC29-C62F-03F4-E4A5-7301F96FCD8B}"/>
              </a:ext>
            </a:extLst>
          </p:cNvPr>
          <p:cNvSpPr txBox="1"/>
          <p:nvPr/>
        </p:nvSpPr>
        <p:spPr>
          <a:xfrm flipH="1">
            <a:off x="3" y="4076020"/>
            <a:ext cx="4229099" cy="107721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1600" u="sng" dirty="0" err="1"/>
              <a:t>definición</a:t>
            </a:r>
            <a:r>
              <a:rPr lang="en-US" sz="1600" u="sng" dirty="0"/>
              <a:t> de </a:t>
            </a:r>
            <a:r>
              <a:rPr lang="en-US" sz="1600" u="sng" dirty="0" err="1"/>
              <a:t>clase</a:t>
            </a:r>
            <a:endParaRPr lang="en-US" sz="1600" u="sng" dirty="0"/>
          </a:p>
          <a:p>
            <a:pPr algn="ctr"/>
            <a:r>
              <a:rPr lang="es-ES" sz="1600" dirty="0"/>
              <a:t>Una </a:t>
            </a:r>
            <a:r>
              <a:rPr lang="es-ES" sz="1600" b="1" dirty="0"/>
              <a:t>pictografía</a:t>
            </a:r>
            <a:r>
              <a:rPr lang="es-ES" sz="1600" dirty="0"/>
              <a:t> es una gráfica que usa </a:t>
            </a:r>
            <a:r>
              <a:rPr lang="es-ES" sz="1600" b="1" dirty="0"/>
              <a:t>dibujos o símbolos</a:t>
            </a:r>
            <a:r>
              <a:rPr lang="es-ES" sz="1600" dirty="0"/>
              <a:t> para representar datos o cantidades.</a:t>
            </a:r>
            <a:endParaRPr lang="en-US" sz="1600" dirty="0"/>
          </a:p>
        </p:txBody>
      </p:sp>
      <p:sp>
        <p:nvSpPr>
          <p:cNvPr id="1032" name="TextBox 1031">
            <a:extLst>
              <a:ext uri="{FF2B5EF4-FFF2-40B4-BE49-F238E27FC236}">
                <a16:creationId xmlns:a16="http://schemas.microsoft.com/office/drawing/2014/main" id="{B862CB1F-FD98-7310-DF27-A2A422029DD0}"/>
              </a:ext>
            </a:extLst>
          </p:cNvPr>
          <p:cNvSpPr txBox="1"/>
          <p:nvPr/>
        </p:nvSpPr>
        <p:spPr>
          <a:xfrm flipH="1">
            <a:off x="3" y="5324113"/>
            <a:ext cx="5981717" cy="107721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1600" u="sng" dirty="0" err="1"/>
              <a:t>ejemplo</a:t>
            </a:r>
            <a:r>
              <a:rPr lang="en-US" sz="1600" u="sng" dirty="0"/>
              <a:t> de </a:t>
            </a:r>
            <a:r>
              <a:rPr lang="en-US" sz="1600" u="sng" dirty="0" err="1"/>
              <a:t>oración</a:t>
            </a:r>
            <a:endParaRPr lang="en-US" sz="1600" u="sng" dirty="0"/>
          </a:p>
          <a:p>
            <a:pPr algn="ctr"/>
            <a:r>
              <a:rPr lang="es-ES" sz="1600" dirty="0"/>
              <a:t>Usamos una </a:t>
            </a:r>
            <a:r>
              <a:rPr lang="es-ES" sz="1600" b="1" dirty="0"/>
              <a:t>pictografía</a:t>
            </a:r>
            <a:r>
              <a:rPr lang="es-ES" sz="1600" dirty="0"/>
              <a:t> para mostrar cuántos estudiantes prefieren pizza, tacos o espagueti.</a:t>
            </a:r>
            <a:endParaRPr lang="en-US" sz="1600" dirty="0"/>
          </a:p>
          <a:p>
            <a:pPr algn="ctr"/>
            <a:endParaRPr lang="en-US" sz="1600" dirty="0"/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id="{5C71DE3F-BD80-B99D-BE5D-F1CC3A004E3D}"/>
              </a:ext>
            </a:extLst>
          </p:cNvPr>
          <p:cNvSpPr txBox="1"/>
          <p:nvPr/>
        </p:nvSpPr>
        <p:spPr>
          <a:xfrm flipH="1">
            <a:off x="4343404" y="4076020"/>
            <a:ext cx="1638313" cy="1077218"/>
          </a:xfrm>
          <a:prstGeom prst="rect">
            <a:avLst/>
          </a:prstGeom>
          <a:noFill/>
        </p:spPr>
        <p:txBody>
          <a:bodyPr wrap="square" rtlCol="0">
            <a:normAutofit fontScale="92500" lnSpcReduction="20000"/>
          </a:bodyPr>
          <a:lstStyle/>
          <a:p>
            <a:pPr algn="ctr"/>
            <a:r>
              <a:rPr lang="en-US" sz="1600" u="sng" dirty="0" err="1"/>
              <a:t>morfología</a:t>
            </a:r>
            <a:endParaRPr lang="en-US" sz="1600" u="sng" dirty="0"/>
          </a:p>
          <a:p>
            <a:pPr algn="ctr"/>
            <a:r>
              <a:rPr lang="en-US" sz="1600" b="1" dirty="0" err="1"/>
              <a:t>picto</a:t>
            </a:r>
            <a:r>
              <a:rPr lang="en-US" sz="1600" b="1" dirty="0"/>
              <a:t>-</a:t>
            </a:r>
            <a:r>
              <a:rPr lang="en-US" sz="1600" dirty="0"/>
              <a:t> = imagen o </a:t>
            </a:r>
            <a:r>
              <a:rPr lang="en-US" sz="1600" dirty="0" err="1"/>
              <a:t>dibujo</a:t>
            </a:r>
            <a:endParaRPr lang="en-US" sz="1600" dirty="0"/>
          </a:p>
          <a:p>
            <a:pPr algn="ctr"/>
            <a:r>
              <a:rPr lang="en-US" sz="1600" b="1" dirty="0"/>
              <a:t>-</a:t>
            </a:r>
            <a:r>
              <a:rPr lang="en-US" sz="1600" b="1" dirty="0" err="1"/>
              <a:t>grafía</a:t>
            </a:r>
            <a:r>
              <a:rPr lang="en-US" sz="1600" dirty="0"/>
              <a:t> = </a:t>
            </a:r>
            <a:r>
              <a:rPr lang="en-US" sz="1600" dirty="0" err="1"/>
              <a:t>escribir</a:t>
            </a:r>
            <a:r>
              <a:rPr lang="en-US" sz="1600" dirty="0"/>
              <a:t> o </a:t>
            </a:r>
            <a:r>
              <a:rPr lang="en-US" sz="1600" dirty="0" err="1"/>
              <a:t>representar</a:t>
            </a:r>
            <a:endParaRPr lang="en-US" sz="1600" dirty="0"/>
          </a:p>
          <a:p>
            <a:pPr algn="ctr"/>
            <a:endParaRPr lang="en-US" sz="1600" dirty="0"/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D095DC09-3C5C-3A7D-26A8-7A1B7BDAE732}"/>
              </a:ext>
            </a:extLst>
          </p:cNvPr>
          <p:cNvSpPr txBox="1"/>
          <p:nvPr/>
        </p:nvSpPr>
        <p:spPr>
          <a:xfrm>
            <a:off x="-12" y="0"/>
            <a:ext cx="60960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</a:rPr>
              <a:t>Análisis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contrastivo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4CAAC276-C3E4-77E3-2CD1-32E21EC18BE6}"/>
              </a:ext>
            </a:extLst>
          </p:cNvPr>
          <p:cNvSpPr txBox="1"/>
          <p:nvPr/>
        </p:nvSpPr>
        <p:spPr>
          <a:xfrm>
            <a:off x="6095987" y="0"/>
            <a:ext cx="60960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Contrastive Analysis</a:t>
            </a:r>
          </a:p>
        </p:txBody>
      </p:sp>
    </p:spTree>
    <p:extLst>
      <p:ext uri="{BB962C8B-B14F-4D97-AF65-F5344CB8AC3E}">
        <p14:creationId xmlns:p14="http://schemas.microsoft.com/office/powerpoint/2010/main" val="3597229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3BEF98-9C82-C63E-835B-E698D8803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Visual Preview">
            <a:extLst>
              <a:ext uri="{FF2B5EF4-FFF2-40B4-BE49-F238E27FC236}">
                <a16:creationId xmlns:a16="http://schemas.microsoft.com/office/drawing/2014/main" id="{A2663728-7C0A-C7B3-960E-802182351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636" y="491250"/>
            <a:ext cx="4631374" cy="347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isual Preview">
            <a:extLst>
              <a:ext uri="{FF2B5EF4-FFF2-40B4-BE49-F238E27FC236}">
                <a16:creationId xmlns:a16="http://schemas.microsoft.com/office/drawing/2014/main" id="{1483483C-ABD9-DB37-601F-838695989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363" y="485040"/>
            <a:ext cx="4638363" cy="347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11CA4F42-2BF0-A7A5-1DFD-E41D66467556}"/>
              </a:ext>
            </a:extLst>
          </p:cNvPr>
          <p:cNvSpPr/>
          <p:nvPr/>
        </p:nvSpPr>
        <p:spPr>
          <a:xfrm flipH="1">
            <a:off x="-11" y="482600"/>
            <a:ext cx="1346199" cy="800100"/>
          </a:xfrm>
          <a:prstGeom prst="rect">
            <a:avLst/>
          </a:prstGeom>
          <a:solidFill>
            <a:srgbClr val="FFCDC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13E1B42-105A-9AE5-FB43-87E751E4DE44}"/>
              </a:ext>
            </a:extLst>
          </p:cNvPr>
          <p:cNvSpPr/>
          <p:nvPr/>
        </p:nvSpPr>
        <p:spPr>
          <a:xfrm flipH="1">
            <a:off x="-11" y="1365506"/>
            <a:ext cx="1346199" cy="800100"/>
          </a:xfrm>
          <a:prstGeom prst="rect">
            <a:avLst/>
          </a:prstGeom>
          <a:solidFill>
            <a:srgbClr val="FFCDC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0357714-D998-D181-350A-A5F7BF8BE492}"/>
              </a:ext>
            </a:extLst>
          </p:cNvPr>
          <p:cNvSpPr/>
          <p:nvPr/>
        </p:nvSpPr>
        <p:spPr>
          <a:xfrm flipH="1">
            <a:off x="-11" y="3162216"/>
            <a:ext cx="1346199" cy="830997"/>
          </a:xfrm>
          <a:prstGeom prst="rect">
            <a:avLst/>
          </a:prstGeom>
          <a:solidFill>
            <a:srgbClr val="FFCDC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FFDE51A-A10D-821C-32EC-9D7BE3B92E7F}"/>
              </a:ext>
            </a:extLst>
          </p:cNvPr>
          <p:cNvSpPr/>
          <p:nvPr/>
        </p:nvSpPr>
        <p:spPr>
          <a:xfrm flipH="1">
            <a:off x="-11" y="2248412"/>
            <a:ext cx="1346199" cy="830997"/>
          </a:xfrm>
          <a:prstGeom prst="rect">
            <a:avLst/>
          </a:prstGeom>
          <a:solidFill>
            <a:srgbClr val="FFCDC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B16A0E-9CF5-86BF-CA47-0C855DC358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8" y="6615055"/>
            <a:ext cx="1994569" cy="239696"/>
          </a:xfrm>
          <a:prstGeom prst="rect">
            <a:avLst/>
          </a:prstGeom>
        </p:spPr>
      </p:pic>
      <p:pic>
        <p:nvPicPr>
          <p:cNvPr id="5" name="Picture 4" descr="A logo with blue text&#10;&#10;Description automatically generated">
            <a:extLst>
              <a:ext uri="{FF2B5EF4-FFF2-40B4-BE49-F238E27FC236}">
                <a16:creationId xmlns:a16="http://schemas.microsoft.com/office/drawing/2014/main" id="{627D2D07-343D-D116-12CF-AAA346EA44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7085" y="6548358"/>
            <a:ext cx="571373" cy="30809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0343DDA-E257-CBF2-0681-F09E3AB17157}"/>
              </a:ext>
            </a:extLst>
          </p:cNvPr>
          <p:cNvSpPr/>
          <p:nvPr/>
        </p:nvSpPr>
        <p:spPr>
          <a:xfrm>
            <a:off x="10845800" y="482600"/>
            <a:ext cx="1346199" cy="8001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BC8D9D-A92B-E932-A3F4-B46D02B00E28}"/>
              </a:ext>
            </a:extLst>
          </p:cNvPr>
          <p:cNvSpPr txBox="1"/>
          <p:nvPr/>
        </p:nvSpPr>
        <p:spPr>
          <a:xfrm>
            <a:off x="10790079" y="482600"/>
            <a:ext cx="1457639" cy="830997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1600" u="sng" dirty="0"/>
              <a:t>part of speech</a:t>
            </a:r>
          </a:p>
          <a:p>
            <a:pPr algn="ctr"/>
            <a:r>
              <a:rPr lang="en-US" sz="1600" dirty="0"/>
              <a:t>proper noun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99F7934-FA9F-0639-A5BB-B275BAF2B0FC}"/>
              </a:ext>
            </a:extLst>
          </p:cNvPr>
          <p:cNvSpPr/>
          <p:nvPr/>
        </p:nvSpPr>
        <p:spPr>
          <a:xfrm>
            <a:off x="10845800" y="1365506"/>
            <a:ext cx="1346199" cy="8001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B63A50-0298-8D0A-CDD7-1A7687AD2FDA}"/>
              </a:ext>
            </a:extLst>
          </p:cNvPr>
          <p:cNvSpPr txBox="1"/>
          <p:nvPr/>
        </p:nvSpPr>
        <p:spPr>
          <a:xfrm>
            <a:off x="10845800" y="1365506"/>
            <a:ext cx="1346200" cy="830997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1600" u="sng" dirty="0"/>
              <a:t>in syllables</a:t>
            </a:r>
          </a:p>
          <a:p>
            <a:pPr algn="ctr"/>
            <a:r>
              <a:rPr lang="en-US" sz="1600" dirty="0"/>
              <a:t>Se-ne-ca Falls Con-</a:t>
            </a:r>
            <a:r>
              <a:rPr lang="en-US" sz="1600" dirty="0" err="1"/>
              <a:t>ven</a:t>
            </a:r>
            <a:r>
              <a:rPr lang="en-US" sz="1600" dirty="0"/>
              <a:t>-</a:t>
            </a:r>
            <a:r>
              <a:rPr lang="en-US" sz="1600" dirty="0" err="1"/>
              <a:t>tion</a:t>
            </a:r>
            <a:endParaRPr lang="en-US" sz="1600" dirty="0"/>
          </a:p>
          <a:p>
            <a:pPr algn="ctr"/>
            <a:endParaRPr lang="en-US" sz="16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631E6F4-31E8-716E-7D2C-9A1146F72C09}"/>
              </a:ext>
            </a:extLst>
          </p:cNvPr>
          <p:cNvSpPr/>
          <p:nvPr/>
        </p:nvSpPr>
        <p:spPr>
          <a:xfrm>
            <a:off x="10845800" y="3162216"/>
            <a:ext cx="1346199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D4FEECF-CD81-D478-AFF0-D87EE9315868}"/>
              </a:ext>
            </a:extLst>
          </p:cNvPr>
          <p:cNvSpPr/>
          <p:nvPr/>
        </p:nvSpPr>
        <p:spPr>
          <a:xfrm>
            <a:off x="10845800" y="2248412"/>
            <a:ext cx="1346199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0FF8DB6-CDF3-D4EA-D165-2733421AD37A}"/>
              </a:ext>
            </a:extLst>
          </p:cNvPr>
          <p:cNvSpPr txBox="1"/>
          <p:nvPr/>
        </p:nvSpPr>
        <p:spPr>
          <a:xfrm>
            <a:off x="10845800" y="2248412"/>
            <a:ext cx="1346200" cy="830997"/>
          </a:xfrm>
          <a:prstGeom prst="rect">
            <a:avLst/>
          </a:prstGeom>
          <a:noFill/>
        </p:spPr>
        <p:txBody>
          <a:bodyPr wrap="square" rtlCol="0">
            <a:normAutofit fontScale="92500" lnSpcReduction="20000"/>
          </a:bodyPr>
          <a:lstStyle/>
          <a:p>
            <a:pPr algn="ctr"/>
            <a:r>
              <a:rPr lang="en-US" sz="1600" u="sng" dirty="0"/>
              <a:t>synonyms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historic meeting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17ABBE3-0ED5-F804-9291-827163CD7E5A}"/>
              </a:ext>
            </a:extLst>
          </p:cNvPr>
          <p:cNvSpPr txBox="1"/>
          <p:nvPr/>
        </p:nvSpPr>
        <p:spPr>
          <a:xfrm>
            <a:off x="10845800" y="3162216"/>
            <a:ext cx="1346200" cy="830997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1600" u="sng" dirty="0"/>
              <a:t>antonyms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 inequality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 exclusion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253B2B1-0313-D8BB-3F6E-609DCC069A58}"/>
              </a:ext>
            </a:extLst>
          </p:cNvPr>
          <p:cNvSpPr/>
          <p:nvPr/>
        </p:nvSpPr>
        <p:spPr>
          <a:xfrm>
            <a:off x="7962900" y="4076020"/>
            <a:ext cx="4229100" cy="11375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9215DB-E30F-A533-AD1E-B98842A99EDD}"/>
              </a:ext>
            </a:extLst>
          </p:cNvPr>
          <p:cNvSpPr txBox="1"/>
          <p:nvPr/>
        </p:nvSpPr>
        <p:spPr>
          <a:xfrm>
            <a:off x="7962898" y="4076020"/>
            <a:ext cx="4229099" cy="107721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1600" u="sng" dirty="0"/>
              <a:t>class definition</a:t>
            </a:r>
          </a:p>
          <a:p>
            <a:pPr algn="ctr"/>
            <a:r>
              <a:rPr lang="en-US" sz="1600" dirty="0"/>
              <a:t>A historical event where people met to </a:t>
            </a:r>
            <a:r>
              <a:rPr lang="en-US" sz="1600" b="1" dirty="0"/>
              <a:t>demand equal rights for women</a:t>
            </a:r>
            <a:r>
              <a:rPr lang="en-US" sz="1600" dirty="0"/>
              <a:t>, especially the right to vote.</a:t>
            </a:r>
          </a:p>
          <a:p>
            <a:pPr algn="ctr"/>
            <a:endParaRPr lang="en-US" sz="16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CC74ACB-2749-F410-31D6-769FA8A7E25A}"/>
              </a:ext>
            </a:extLst>
          </p:cNvPr>
          <p:cNvSpPr/>
          <p:nvPr/>
        </p:nvSpPr>
        <p:spPr>
          <a:xfrm>
            <a:off x="6210283" y="5324113"/>
            <a:ext cx="5981717" cy="11375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5D1CAA2-81A0-0D9A-818E-772F6A809D5B}"/>
              </a:ext>
            </a:extLst>
          </p:cNvPr>
          <p:cNvSpPr txBox="1"/>
          <p:nvPr/>
        </p:nvSpPr>
        <p:spPr>
          <a:xfrm>
            <a:off x="6210280" y="5324113"/>
            <a:ext cx="5981717" cy="107721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1600" u="sng" dirty="0"/>
              <a:t>example sentence</a:t>
            </a:r>
            <a:endParaRPr lang="en-US" sz="1600" dirty="0"/>
          </a:p>
          <a:p>
            <a:pPr algn="ctr"/>
            <a:r>
              <a:rPr lang="en-US" sz="1600" dirty="0"/>
              <a:t>The </a:t>
            </a:r>
            <a:r>
              <a:rPr lang="en-US" sz="1600" b="1" dirty="0"/>
              <a:t>Seneca Falls Convention</a:t>
            </a:r>
            <a:r>
              <a:rPr lang="en-US" sz="1600" dirty="0"/>
              <a:t> was important because it helped begin the women’s rights movement in the United States.</a:t>
            </a:r>
          </a:p>
          <a:p>
            <a:pPr algn="ctr"/>
            <a:endParaRPr lang="en-US" sz="1600" dirty="0"/>
          </a:p>
          <a:p>
            <a:pPr algn="ctr"/>
            <a:endParaRPr lang="en-US" sz="16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C58DB43-FCCA-AC0E-06A9-00F21608331A}"/>
              </a:ext>
            </a:extLst>
          </p:cNvPr>
          <p:cNvSpPr/>
          <p:nvPr/>
        </p:nvSpPr>
        <p:spPr>
          <a:xfrm>
            <a:off x="6210287" y="4076020"/>
            <a:ext cx="1638311" cy="11375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777435B-AAA6-B671-4B73-2BE85F585AC3}"/>
              </a:ext>
            </a:extLst>
          </p:cNvPr>
          <p:cNvSpPr txBox="1"/>
          <p:nvPr/>
        </p:nvSpPr>
        <p:spPr>
          <a:xfrm>
            <a:off x="6210283" y="4076020"/>
            <a:ext cx="1638313" cy="107721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1600" u="sng" dirty="0"/>
              <a:t>morphology</a:t>
            </a:r>
          </a:p>
          <a:p>
            <a:pPr algn="ctr"/>
            <a:r>
              <a:rPr lang="en-US" sz="1600" b="1" dirty="0"/>
              <a:t>convention</a:t>
            </a:r>
            <a:r>
              <a:rPr lang="en-US" sz="1600" dirty="0"/>
              <a:t> is from </a:t>
            </a:r>
            <a:r>
              <a:rPr lang="en-US" sz="1600" i="1" dirty="0"/>
              <a:t>convene</a:t>
            </a:r>
            <a:r>
              <a:rPr lang="en-US" sz="1600" dirty="0"/>
              <a:t> </a:t>
            </a:r>
          </a:p>
          <a:p>
            <a:pPr algn="ctr"/>
            <a:endParaRPr lang="en-US" sz="1600" dirty="0"/>
          </a:p>
          <a:p>
            <a:pPr algn="ctr"/>
            <a:endParaRPr lang="en-US" sz="16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C070322-050C-E45B-71F7-994BFEE42186}"/>
              </a:ext>
            </a:extLst>
          </p:cNvPr>
          <p:cNvGrpSpPr/>
          <p:nvPr/>
        </p:nvGrpSpPr>
        <p:grpSpPr>
          <a:xfrm>
            <a:off x="1457637" y="0"/>
            <a:ext cx="9276725" cy="6461700"/>
            <a:chOff x="0" y="492408"/>
            <a:chExt cx="12192001" cy="849233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AC9A6CC-75DB-FFD3-80E9-02578285D72A}"/>
                </a:ext>
              </a:extLst>
            </p:cNvPr>
            <p:cNvSpPr/>
            <p:nvPr/>
          </p:nvSpPr>
          <p:spPr>
            <a:xfrm>
              <a:off x="6096001" y="1132112"/>
              <a:ext cx="6096000" cy="4572001"/>
            </a:xfrm>
            <a:prstGeom prst="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DCB988-26D6-82A1-C43E-9E806226E262}"/>
                </a:ext>
              </a:extLst>
            </p:cNvPr>
            <p:cNvSpPr/>
            <p:nvPr/>
          </p:nvSpPr>
          <p:spPr>
            <a:xfrm>
              <a:off x="0" y="1132112"/>
              <a:ext cx="6096000" cy="4572001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E033079-7C45-1FD7-8F7B-7E2C19B340C2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492408"/>
              <a:ext cx="0" cy="8492334"/>
            </a:xfrm>
            <a:prstGeom prst="lin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96B98E2A-61D0-DD84-F97A-C62CEC17AD8F}"/>
              </a:ext>
            </a:extLst>
          </p:cNvPr>
          <p:cNvSpPr/>
          <p:nvPr/>
        </p:nvSpPr>
        <p:spPr>
          <a:xfrm flipH="1">
            <a:off x="0" y="4076020"/>
            <a:ext cx="4229100" cy="1137587"/>
          </a:xfrm>
          <a:prstGeom prst="rect">
            <a:avLst/>
          </a:prstGeom>
          <a:solidFill>
            <a:srgbClr val="FFCDC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8A39361-F46B-D9EE-1017-C8A7C119CBB1}"/>
              </a:ext>
            </a:extLst>
          </p:cNvPr>
          <p:cNvSpPr/>
          <p:nvPr/>
        </p:nvSpPr>
        <p:spPr>
          <a:xfrm flipH="1">
            <a:off x="0" y="5324113"/>
            <a:ext cx="5981717" cy="1137587"/>
          </a:xfrm>
          <a:prstGeom prst="rect">
            <a:avLst/>
          </a:prstGeom>
          <a:solidFill>
            <a:srgbClr val="FFCDC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8D556E2-2EAE-5EB7-F93D-8B95FAF11D38}"/>
              </a:ext>
            </a:extLst>
          </p:cNvPr>
          <p:cNvSpPr/>
          <p:nvPr/>
        </p:nvSpPr>
        <p:spPr>
          <a:xfrm flipH="1">
            <a:off x="4343402" y="4076020"/>
            <a:ext cx="1638311" cy="1137587"/>
          </a:xfrm>
          <a:prstGeom prst="rect">
            <a:avLst/>
          </a:prstGeom>
          <a:solidFill>
            <a:srgbClr val="FFCDC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12361EFE-CE5B-7BE4-F45C-30A5C89C04A9}"/>
              </a:ext>
            </a:extLst>
          </p:cNvPr>
          <p:cNvSpPr txBox="1"/>
          <p:nvPr/>
        </p:nvSpPr>
        <p:spPr>
          <a:xfrm flipH="1">
            <a:off x="-1" y="482600"/>
            <a:ext cx="1343348" cy="73866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1400" u="sng" dirty="0" err="1"/>
              <a:t>tipo</a:t>
            </a:r>
            <a:r>
              <a:rPr lang="en-US" sz="1400" u="sng" dirty="0"/>
              <a:t> de palabra</a:t>
            </a:r>
          </a:p>
          <a:p>
            <a:pPr algn="ctr"/>
            <a:r>
              <a:rPr lang="en-US" sz="1400" dirty="0" err="1"/>
              <a:t>sustantivo</a:t>
            </a:r>
            <a:r>
              <a:rPr lang="en-US" sz="1400" dirty="0"/>
              <a:t> </a:t>
            </a:r>
            <a:r>
              <a:rPr lang="en-US" sz="1400" dirty="0" err="1"/>
              <a:t>propio</a:t>
            </a:r>
            <a:endParaRPr lang="en-US" sz="1400" u="sng" dirty="0"/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5868F18B-B765-A339-ACA4-6C99CB14FE8A}"/>
              </a:ext>
            </a:extLst>
          </p:cNvPr>
          <p:cNvSpPr txBox="1"/>
          <p:nvPr/>
        </p:nvSpPr>
        <p:spPr>
          <a:xfrm flipH="1">
            <a:off x="-12" y="1365506"/>
            <a:ext cx="1346200" cy="830997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1600" u="sng" dirty="0" err="1"/>
              <a:t>por</a:t>
            </a:r>
            <a:r>
              <a:rPr lang="en-US" sz="1600" u="sng" dirty="0"/>
              <a:t> </a:t>
            </a:r>
            <a:r>
              <a:rPr lang="en-US" sz="1600" u="sng" dirty="0" err="1"/>
              <a:t>sílabas</a:t>
            </a:r>
            <a:endParaRPr lang="en-US" sz="1600" u="sng" dirty="0"/>
          </a:p>
          <a:p>
            <a:pPr algn="ctr"/>
            <a:r>
              <a:rPr lang="en-US" sz="1600" dirty="0"/>
              <a:t>Se-ne-ca Falls Con-</a:t>
            </a:r>
            <a:r>
              <a:rPr lang="en-US" sz="1600" dirty="0" err="1"/>
              <a:t>ven</a:t>
            </a:r>
            <a:r>
              <a:rPr lang="en-US" sz="1600" dirty="0"/>
              <a:t>-</a:t>
            </a:r>
            <a:r>
              <a:rPr lang="en-US" sz="1600" dirty="0" err="1"/>
              <a:t>ción</a:t>
            </a:r>
            <a:endParaRPr lang="en-US" sz="1600" u="sng" dirty="0"/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EAF72A17-F437-F988-2FB2-F9CA8D548052}"/>
              </a:ext>
            </a:extLst>
          </p:cNvPr>
          <p:cNvSpPr txBox="1"/>
          <p:nvPr/>
        </p:nvSpPr>
        <p:spPr>
          <a:xfrm flipH="1">
            <a:off x="-12" y="2248412"/>
            <a:ext cx="1346200" cy="89255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1600" u="sng" dirty="0" err="1"/>
              <a:t>sinónimos</a:t>
            </a:r>
            <a:r>
              <a:rPr lang="en-US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err="1"/>
              <a:t>conferencia</a:t>
            </a: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err="1"/>
              <a:t>reunión</a:t>
            </a:r>
            <a:r>
              <a:rPr lang="en-US" sz="1200" dirty="0"/>
              <a:t> </a:t>
            </a:r>
            <a:r>
              <a:rPr lang="en-US" sz="1200" dirty="0" err="1"/>
              <a:t>histórica</a:t>
            </a:r>
            <a:r>
              <a:rPr lang="en-US" sz="1200" dirty="0"/>
              <a:t> </a:t>
            </a:r>
            <a:endParaRPr lang="en-US" sz="1600" dirty="0"/>
          </a:p>
        </p:txBody>
      </p:sp>
      <p:sp>
        <p:nvSpPr>
          <p:cNvPr id="1030" name="TextBox 1029">
            <a:extLst>
              <a:ext uri="{FF2B5EF4-FFF2-40B4-BE49-F238E27FC236}">
                <a16:creationId xmlns:a16="http://schemas.microsoft.com/office/drawing/2014/main" id="{CE8E7E3B-49AC-EFC7-CB66-89BD7EEBDBE2}"/>
              </a:ext>
            </a:extLst>
          </p:cNvPr>
          <p:cNvSpPr txBox="1"/>
          <p:nvPr/>
        </p:nvSpPr>
        <p:spPr>
          <a:xfrm flipH="1">
            <a:off x="-12" y="3162216"/>
            <a:ext cx="1346200" cy="76944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1600" u="sng" dirty="0" err="1"/>
              <a:t>antónimos</a:t>
            </a:r>
            <a:endParaRPr lang="en-US" sz="1600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exclusión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desigualdad</a:t>
            </a:r>
            <a:endParaRPr lang="en-US" sz="1400" dirty="0"/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id="{081EF91C-9895-AEEF-4D4F-20CFCC1604CC}"/>
              </a:ext>
            </a:extLst>
          </p:cNvPr>
          <p:cNvSpPr txBox="1"/>
          <p:nvPr/>
        </p:nvSpPr>
        <p:spPr>
          <a:xfrm flipH="1">
            <a:off x="3" y="4076020"/>
            <a:ext cx="4229099" cy="107721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1600" u="sng" dirty="0" err="1"/>
              <a:t>definición</a:t>
            </a:r>
            <a:r>
              <a:rPr lang="en-US" sz="1600" u="sng" dirty="0"/>
              <a:t> de </a:t>
            </a:r>
            <a:r>
              <a:rPr lang="en-US" sz="1600" u="sng" dirty="0" err="1"/>
              <a:t>clase</a:t>
            </a:r>
            <a:endParaRPr lang="en-US" sz="1600" u="sng" dirty="0"/>
          </a:p>
          <a:p>
            <a:pPr algn="ctr"/>
            <a:r>
              <a:rPr lang="es-ES" sz="1600" dirty="0"/>
              <a:t>Evento histórico en el que un grupo de personas se reunió para </a:t>
            </a:r>
            <a:r>
              <a:rPr lang="es-ES" sz="1600" b="1" dirty="0"/>
              <a:t>defender los derechos de las mujeres</a:t>
            </a:r>
            <a:r>
              <a:rPr lang="es-ES" sz="1600" dirty="0"/>
              <a:t> y pedir igualdad legal y social.</a:t>
            </a:r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</p:txBody>
      </p:sp>
      <p:sp>
        <p:nvSpPr>
          <p:cNvPr id="1032" name="TextBox 1031">
            <a:extLst>
              <a:ext uri="{FF2B5EF4-FFF2-40B4-BE49-F238E27FC236}">
                <a16:creationId xmlns:a16="http://schemas.microsoft.com/office/drawing/2014/main" id="{315C813C-2B17-DCC4-EDCF-226C1A7C5877}"/>
              </a:ext>
            </a:extLst>
          </p:cNvPr>
          <p:cNvSpPr txBox="1"/>
          <p:nvPr/>
        </p:nvSpPr>
        <p:spPr>
          <a:xfrm flipH="1">
            <a:off x="3" y="5324113"/>
            <a:ext cx="5981717" cy="107721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1600" u="sng" dirty="0" err="1"/>
              <a:t>ejemplo</a:t>
            </a:r>
            <a:r>
              <a:rPr lang="en-US" sz="1600" u="sng" dirty="0"/>
              <a:t> de </a:t>
            </a:r>
            <a:r>
              <a:rPr lang="en-US" sz="1600" u="sng" dirty="0" err="1"/>
              <a:t>oración</a:t>
            </a:r>
            <a:endParaRPr lang="en-US" sz="1600" u="sng" dirty="0"/>
          </a:p>
          <a:p>
            <a:pPr algn="ctr"/>
            <a:r>
              <a:rPr lang="es-ES" sz="1600" dirty="0"/>
              <a:t>La </a:t>
            </a:r>
            <a:r>
              <a:rPr lang="es-ES" sz="1600" b="1" dirty="0"/>
              <a:t>Convención de Seneca Falls</a:t>
            </a:r>
            <a:r>
              <a:rPr lang="es-ES" sz="1600" dirty="0"/>
              <a:t> fue un evento importante porque ayudó a iniciar el movimiento por los derechos de las mujeres en Estados Unidos.</a:t>
            </a:r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id="{783BEAD7-A6DF-1F57-B487-53EF0CFBAD37}"/>
              </a:ext>
            </a:extLst>
          </p:cNvPr>
          <p:cNvSpPr txBox="1"/>
          <p:nvPr/>
        </p:nvSpPr>
        <p:spPr>
          <a:xfrm flipH="1">
            <a:off x="4343404" y="4076020"/>
            <a:ext cx="1638313" cy="107721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1600" u="sng" dirty="0" err="1"/>
              <a:t>morfología</a:t>
            </a:r>
            <a:endParaRPr lang="en-US" sz="1600" u="sng" dirty="0"/>
          </a:p>
          <a:p>
            <a:pPr algn="ctr"/>
            <a:r>
              <a:rPr lang="en-US" sz="1600" b="1" dirty="0" err="1"/>
              <a:t>convención</a:t>
            </a:r>
            <a:r>
              <a:rPr lang="en-US" sz="1600" dirty="0"/>
              <a:t> </a:t>
            </a:r>
            <a:r>
              <a:rPr lang="en-US" sz="1600" dirty="0" err="1"/>
              <a:t>significa</a:t>
            </a:r>
            <a:r>
              <a:rPr lang="en-US" sz="1600" dirty="0"/>
              <a:t> </a:t>
            </a:r>
            <a:r>
              <a:rPr lang="en-US" sz="1600" i="1" dirty="0" err="1"/>
              <a:t>convenir</a:t>
            </a:r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AEE47D1E-41EF-5075-07F7-09C3C0E09F76}"/>
              </a:ext>
            </a:extLst>
          </p:cNvPr>
          <p:cNvSpPr txBox="1"/>
          <p:nvPr/>
        </p:nvSpPr>
        <p:spPr>
          <a:xfrm>
            <a:off x="-12" y="0"/>
            <a:ext cx="60960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</a:rPr>
              <a:t>Análisis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contrastivo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551CD4FB-4F2C-799D-41BE-6F625E22F0D9}"/>
              </a:ext>
            </a:extLst>
          </p:cNvPr>
          <p:cNvSpPr txBox="1"/>
          <p:nvPr/>
        </p:nvSpPr>
        <p:spPr>
          <a:xfrm>
            <a:off x="6095987" y="0"/>
            <a:ext cx="60960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Contrastive Analysis</a:t>
            </a:r>
          </a:p>
        </p:txBody>
      </p:sp>
    </p:spTree>
    <p:extLst>
      <p:ext uri="{BB962C8B-B14F-4D97-AF65-F5344CB8AC3E}">
        <p14:creationId xmlns:p14="http://schemas.microsoft.com/office/powerpoint/2010/main" val="25578913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8000" dirty="0">
            <a:solidFill>
              <a:srgbClr val="7030A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10718</TotalTime>
  <Words>836</Words>
  <Application>Microsoft Office PowerPoint</Application>
  <PresentationFormat>Widescreen</PresentationFormat>
  <Paragraphs>154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Fleenor</dc:creator>
  <cp:lastModifiedBy>Stephen Fleenor</cp:lastModifiedBy>
  <cp:revision>1</cp:revision>
  <cp:lastPrinted>2025-06-30T17:34:49Z</cp:lastPrinted>
  <dcterms:created xsi:type="dcterms:W3CDTF">2022-03-25T16:04:32Z</dcterms:created>
  <dcterms:modified xsi:type="dcterms:W3CDTF">2026-01-14T00:40:39Z</dcterms:modified>
</cp:coreProperties>
</file>